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41" r:id="rId2"/>
  </p:sldMasterIdLst>
  <p:notesMasterIdLst>
    <p:notesMasterId r:id="rId31"/>
  </p:notesMasterIdLst>
  <p:sldIdLst>
    <p:sldId id="26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3498D0-35E3-4CD0-B7CE-1252BB39171C}">
          <p14:sldIdLst>
            <p14:sldId id="26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Untitled Section" id="{F989A9A9-2E12-4652-A49D-0A83983E18D5}">
          <p14:sldIdLst/>
        </p14:section>
      </p14:sectionLst>
    </p:ex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86372" autoAdjust="0"/>
  </p:normalViewPr>
  <p:slideViewPr>
    <p:cSldViewPr>
      <p:cViewPr varScale="1">
        <p:scale>
          <a:sx n="58" d="100"/>
          <a:sy n="58" d="100"/>
        </p:scale>
        <p:origin x="612" y="66"/>
      </p:cViewPr>
      <p:guideLst>
        <p:guide orient="horz" pos="2208"/>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31T07:02:46.265"/>
    </inkml:context>
    <inkml:brush xml:id="br0">
      <inkml:brushProperty name="width" value="0.05292" units="cm"/>
      <inkml:brushProperty name="height" value="0.05292" units="cm"/>
      <inkml:brushProperty name="color" value="#FF0000"/>
    </inkml:brush>
  </inkml:definitions>
  <inkml:trace contextRef="#ctx0" brushRef="#br0">6550 7972 98 0,'0'0'9'0,"10"2"1"0,3-2 7 16,1 5 1-16,6-3 6 15,8 0 1-15,7 1 1 16,2 2 2-16,9-5-5 0,9 0-4 16,0 0-4-16,10 0-2 15,-1 0-3-15,9 0-2 16,3 0-1-16,7 0-1 0,-3 0-1 16,3 0-1-16,2-2 1 15,5 2-1-15,-1 0 0 16,3-3 1-16,2 0-2 15,6 3 1-15,-3-2-1 16,3-2 1-16,1 1-1 0,4-2-1 16,-3 0 1-16,3 1-1 15,1-4 0-15,-4 3 0 16,2 0-1-16,-2 0 1 16,-3-3-1-16,4 1 0 15,-6-1-1-15,-6 1 0 16,-1-3 1-16,-3 0-1 0,-2-2 1 15,-6 0-1-15,-4-1 0 16,-3 1 1-16,-8-2 0 16,-2-3 0-16,-9 3 1 0,-3-1-1 15,-6-2 1-15,-7 2 0 16,-5-7 0-16,-7 1 1 16,-2 0-1-16,-5-1 1 0,-6-3-1 15,-2-3 0-15,-6 0 0 16,0 2 0-16,-4-6 0 15,-4 1-1-15,-3-1 0 0,-2 1 0 16,-4 1 0-16,-2-3-1 16,-5 4-1-16,-2 1 1 15,0 2-1-15,-8 1 0 16,2 3 0-16,-6 1 1 16,-1 1-1-16,-5 4 1 0,0-5 0 15,-4 4 1 1,-4 0-1-16,4-1 0 0,-9-1 0 15,1-1 0-15,-3 0 0 16,0 3 0-16,-4 0 0 16,0 2 0-16,-1 0 0 0,-5 2 0 15,-2 1-1-15,0 2 2 16,0 0-2-16,-6 2 1 16,4 1 0-16,-3 2 0 0,-3-2 0 15,1 5 0-15,-4-1 0 16,-1 1-1-16,2-1 1 15,-2 3 0-15,-1 0 0 0,0 0 0 16,3 0 0-16,0 0-1 16,3 0 1-16,-1-3 0 15,1 3 0-15,2 0 0 16,-1 0 0-16,4 0-1 16,0 0 1-16,1 0 0 0,-2 6-1 15,1-1 0-15,2-1 1 16,-1 4-1-16,1 1 0 15,0-1 1-15,3-1-1 16,2 3 1-16,0 2-1 16,-3-2 1-16,5 6 0 15,-2-4 0-15,3 3-2 0,4 2 1 16,0 1 0-16,2-1 0 16,4 5 0-16,6-2-1 15,2 2 1-15,4 0-1 0,1 9 1 16,6-5 0-16,4 7 0 15,1-1 0-15,2 5 0 0,3 2 1 16,5 2-1-16,2 3 1 16,4-2-1-16,4 5 0 15,0 0 0-15,5 3 0 16,2-1 0-16,10-2 1 16,1 0-1-16,7 0 2 15,10-6 0-15,10-5 0 0,11-6 1 16,12-3 0-16,19-9 1 15,15-4-2-15,17-6-9 16,10-8-26-16,23 0-41 16,10 0-3-16</inkml:trace>
  <inkml:trace contextRef="#ctx0" brushRef="#br0" timeOffset="9621.1192">5505 8378 143 0,'0'0'7'15,"0"0"4"-15,-9-10 2 16,9 10 3-16,0 0 1 0,-10-10 0 15,10 10 0-15,-5-8 0 16,5 8-5-16,3-10-4 16,6 2-2-16,6-1-2 0,3-1 0 15,7 0 0-15,9-2 0 16,3-3 0-16,9 0 0 16,-2-1-1-16,13 3 0 15,1-3-1-15,1 2 1 16,3-3 0-16,0 2-2 0,5 1 0 15,0-2 0-15,1 4 0 16,1-1 0-16,-2 1 0 16,0 2 0-16,-2 0-1 15,3 5 1-15,-1-5-1 16,-3 0 1-16,3 1-1 0,0 1 1 16,3-1 0-16,2-2 0 15,1 1 0-15,1-1 1 16,0 2 0-16,-1-1 1 0,1-2-2 15,-1 3 1-15,-2-2-1 16,-1 2 0-16,-6 1 0 16,-2 0 0-16,-2 1 0 0,0 0 0 15,-3 1 0-15,-7-1 0 16,7 2 0-16,-4 0 0 16,1 3 0-16,-2-4-1 15,1 4 1-15,-2 2 0 0,-6 0-1 16,5-2 1-16,-10 2-1 15,2 0 0-15,-4 0 0 16,-4 0 0-16,-1 2 0 16,-1 6 0-16,-2-6 1 15,7 6-1-15,-12-4 0 16,10 1 1-16,-6 1 0 16,-1-2 0-16,2-1-1 15,-3-3 0-15,-2 2 2 0,-3-2-2 16,0 3 0-16,-4-3 0 15,-3 2 0-15,0 3 0 16,-3-2 0-16,4-1 0 0,-4 4 0 16,2-4 0-16,-1 1 0 15,1-1 1-15,2 3-1 16,-2-3 0-16,2 1 2 16,1 0-2-16,-2-2 0 15,2 2 0-15,1-3 0 0,-4 3 0 16,4 2 0-16,0-5 0 15,1 2 1-15,-1-2-1 16,1 3-1-16,-1-1 1 16,2-2 0-16,-3 2 0 15,1-2 0-15,2 2 0 0,-3 1-2 16,3 0 2-16,3-1 2 16,-7 1-2-16,7-1 0 15,-6 1 0-15,6-2 0 0,-3 5 0 16,-1-1 0-16,-4-2-2 15,2 1 2-15,1 1-1 16,0 0 1-16,-1 3 0 16,-2 0 0-16,2-1 0 0,1 0 1 15,1 0 1-15,-1-1-1 16,-3 1-1-16,2-2 1 16,3 0-1-16,-3 2 0 0,1-4 1 15,0 3-2-15,-4 0 1 16,-2-1 0-16,4 2 0 15,-4 1 0-15,-2-2 0 16,0 3 0-16,-3-4 0 16,4 5 0-16,-11-10 0 15,12 15 1-15,-12-15-1 0,12 17 1 16,-12-17-1-16,15 12 1 16,-5-5 0-16,-10-7-1 15,18 15 1-15,-11-7-1 0,3 3 0 16,-2-2 1-16,1-2-2 15,-1 4 1-15,-1-2 1 16,1 1-1-16,2 0 0 16,2 0 0-16,-4-1 1 0,4 3-1 15,-5 0 1-15,6-3 0 16,-3 3-1-16,2-1 0 16,-2-4 1-16,0 3-1 15,-3 0 0-15,4-1 0 0,-2 1 0 16,1-2 1-16,1 2-1 15,-2 0 2-15,-1 0-1 16,-1 0 1-16,1 0-2 0,-3 2 1 16,2 0 0-1,0 3 0-15,1-3 0 0,0 3 0 16,-4-3 0-16,6 4-1 16,-2-4 0-16,-3 0 1 15,5 1 0-15,-6-1-1 0,7 0 1 16,-6 2-1-16,5-5 1 15,-3 6 0-15,-2-6 0 16,3 4-1-16,-3-1 1 16,-3 1 0-16,3-1 0 0,-3 0 1 15,1 0-1-15,-1 2 1 16,-2-5 1-16,0 4-1 16,-5 1 1-16,0-1-1 0,-2-1 1 15,0-3-1-15,-1 8 0 16,-2-5 1-16,-2-3-2 15,-1 3 1-15,1 1-1 16,-1-1 1-16,-4 1-1 0,-1-1 0 16,2 0 0-1,-7 0 0-15,0 5 1 0,-2-5-2 16,-2 0 0-16,-3 0 1 16,0 3-1-16,-5-6 1 15,1 6 0-15,-8-2-1 0,1 0 1 16,-3 2-1-16,0-3-1 15,-4 5 1-15,1-3 0 16,-5 3 0-16,2-3 0 16,-5 4-1-16,0-9 1 0,4 6 0 15,-7-6 0-15,1 1 1 16,0 0-1-16,2-3 0 16,-2 4 0-16,-1-4 0 0,4-2 0 15,-3 2 0-15,2 1 0 16,0-3 0-16,-2 0 1 15,0 3-1-15,3-3 0 16,-3-1 0-16,-3 1 0 16,3-2 0-16,-3 1 0 15,0-1 0-15,-4 2 1 0,2-3-1 16,-5 3 1-16,-1-2-1 16,1 2 1-16,2-3 0 15,-1 0 0-15,1 1 0 0,3 2 1 16,-3-2-1-16,0-2-1 15,3 2 1-15,0 0-1 16,-3-1 1-16,1 1-1 0,-1 3 0 16,-2-5 0-16,5 1 1 15,0 2-1-15,0-2 0 16,0 1 0-16,2-1 1 16,3 1-1-16,-5-3 0 0,2 0 0 15,3 2 1-15,-1-2-1 16,1 0 0-16,2 0 0 15,0 0 0-15,4 0 0 16,1 0 0-16,0-5 0 0,3 0 0 16,4-1 0-16,-1 3 1 15,4-6-1-15,0 0 0 16,1 1 1-16,4-2-1 16,-2-2 1-16,2 2-1 15,0-2 0-15,0 2 0 16,3-2 1-16,-3 0-1 0,5 1 0 15,0-1 1-15,3-3-1 16,-3 0 0-16,5 3 0 16,3-3 1-16,-3-2 0 0,5-1-1 15,0 0 1-15,1 1-1 16,1-2 1-16,3 1-1 16,0-4 1-16,0 4-1 0,5-1 0 15,-2 1 0-15,5 1 0 16,-4 2 0-16,6 0 0 15,-2-3 0-15,2 1 0 16,3 0-1-16,2-5 1 0,-3 3-1 16,3-10 1-16,3 3-1 15,2-7 0-15,7 0 0 16,3-3 0-16,2-3 1 16,8-1 0-16,5-5 0 15,4 3 0-15,12-2 0 0,0 2 1 16,12-1-2-16,6 2-5 15,4-2-38-15,19-4-35 0,12-2-2 16</inkml:trace>
  <inkml:trace contextRef="#ctx0" brushRef="#br0" timeOffset="48364.1416">15728 10263 129 0,'0'0'6'0,"0"0"3"0,0 0 1 16,0 0 1-16,-3-7 2 15,3 7 3-15,0 0 3 16,0 0 1-16,5 0-3 16,-5 0-4-16,16 0 1 15,-7 0-1-15,3 2 1 0,1 1-4 16,4-1 0-16,1-2-2 16,2 0-1-16,-1 2 0 15,6-2-2-15,5 0 0 0,-2 0-1 16,9 0-1-16,0 0 0 15,8 0 0-15,-1 0 0 16,7 0-1-16,3 0 0 16,1 3 1-16,-1-3-1 15,1 2 1-15,2 1-1 0,-2-1 1 16,3 1-1-16,-1 1 0 16,-2 1 0-16,3-2 0 15,6 1-1-15,-6-1 1 16,8 0-1-16,-4 2 1 0,-2-5-1 15,-1 2 0-15,3 1 0 16,-4-3 0-16,-4 2 0 16,5-2 0-16,-2 0 0 0,1 0 0 15,-1 2 0-15,0-2-1 16,-2 0 1-16,-1 4-1 16,3-4 1-16,-2 0 0 15,-5 0-1-15,5 0 1 16,-6 0-1-16,6 0 1 0,0 0-1 15,0 0 1-15,-1 0 0 16,1 0-1-16,0 0 1 16,2 0 0-16,-2 0-1 15,-1 0 1-15,1-4-1 16,4 2 1-16,-1 0-1 0,-1-1 1 16,3 3-1-16,2 0 0 15,-3 0 1-15,1 0-1 16,2 0 0-16,0 0 1 0,-2 0-1 15,-3 3 0-15,1 1 0 16,1 0 1-16,-4-2-1 16,2 1 0-16,-3-1 0 0,1 1 1 15,0-1-1-15,-6 0 1 16,-1 1-1-16,-3 0 1 16,-3-1-1-16,0 1 1 15,-2-2 0-15,2-1-1 16,-7 3 1-16,8 0-1 15,-4-3 0-15,1 2 1 0,-1-2-1 16,-1 3 1-16,-1-3-1 16,0 0 1-16,-2 0 1 15,-3 0-2-15,-2 0 0 0,0 0 0 16,0 0 1-16,0-3 0 16,0 1-1-16,-1 2 1 15,1 0-1-15,-2 0 0 0,-1 0 0 16,-2 0 0-16,0 0 0 15,-3 0 1-15,0 0-1 16,-1 0-1-16,4 0 2 16,-1 0-1-16,-2 0 0 0,3 2 0 15,0-2 0-15,1 0 0 16,-5 3 1-16,2-3-1 16,-1 0 0-16,1 2 0 15,-1 1 0-15,3-3 0 0,-3 0 0 16,3 2 0-16,0 0 0 15,-3 1 1-15,3-1-2 16,-2-2 1-16,-1 5 0 16,2-5 1-16,-1 3-1 15,-3-1 1-15,0 1-1 0,2 0 0 16,-4-3 0-16,1 0 0 16,-1 0 1-16,2 0-1 15,0 1 1-15,-3-1-1 0,4 0 0 16,0 3 1-16,-3-1 0 15,1-2-1-15,-1 0 1 16,0 0-2-16,-4 0 1 16,2-2 0-16,-4-1 1 0,0 2-1 15,1-5-1-15,-4 1 2 16,5 3 0-16,-5-3 0 16,6-2-1-16,0-1 1 15,-3 0-1-15,3 4 1 16,-3-6 0-16,1 3 0 0,2-6 0 15,0 3 0-15,-3 0 0 16,0-2-1-16,1-1 1 16,-1 1 0-16,4-1 0 15,-2 1 0-15,-1-2 0 0,-1 1 0 16,0 2 0-16,-1-3 1 16,-1 2 0-16,-1-3-1 15,-1 2 1-15,0 1-1 0,-4 0 1 16,4-3-1-16,-4 3 0 15,2-1 0-15,-1 1 0 16,-3-1 0-16,3 1 0 0,0 0 0 16,0-3 0-16,-3 3 0 15,4-3 0-15,-4 2-1 16,1-2 1-16,-1 3-1 16,1 0 1-16,-1-3 0 15,0 3-1-15,-2-1 1 0,3 2-1 16,-3-1 1-16,2-3 0 15,-2 6-1-15,0-3 0 16,3-3 1-16,-3 1 0 16,0 2-1-16,0 0 0 15,0 0 1-15,0-3-1 0,0 5 0 16,0-2 1-16,-3 2-1 16,-2 0 0-16,3-1 0 15,-3-1 0-15,0 5 0 0,-3-6 0 16,3 4 0-16,-4-1-1 15,-1 0 1-15,0 0 0 16,-2 1 0-16,-1 2 0 0,1-4 0 16,-5 2 0-16,1 0-1 15,2 0 1-15,-4-2 0 16,0 4 0-16,1 0 0 16,2 0 0-16,-4-1 0 0,1 1 0 15,-5 1-1-15,6 2 1 16,-3-1 0-16,0 1 0 15,-2-2 0-15,2-1 0 16,-3 2 0-16,2 0 1 16,1-1-1-16,-8 1 0 15,6 1 0-15,-4-4 0 0,2 4 0 16,-3-2 0-16,0-1 0 16,-3 2 0-16,0 0 0 15,-2-2 0-15,-1 2 0 0,1 0 0 16,-3-2 0-16,-3 1 0 15,1 2 0-15,-2-1 0 16,2 0 0-16,-6-2 0 0,3 4 0 16,-7-3 0-16,2 1 0 15,-2 1 0-15,0-1 0 16,-5-1 0-16,-1 2 0 0,2-1 0 16,-7 0-1-16,-1 2 1 15,-3-1 0-15,-1 1 0 16,-7 0 0-16,3-1-1 15,-4 1 1-15,0 3 0 16,0-2 0-16,-1 2 0 16,1-3 0-16,2 3 0 0,-3-2 0 15,2 2 0-15,1 0 0 16,-3-2 0-16,-1 2 0 16,4 0 0-16,0 0 0 15,-2 0 0-15,2 2 0 0,0 0 0 16,4 3-1-16,-2-2 1 15,2-1 0-15,0 3 0 16,3-2 0-16,0 1 0 0,0-1 0 16,5-1 0-16,3 1 0 15,-1-1 0-15,0-2 0 16,3 3 0-16,3-3 0 16,-1 0 0-16,-1 0 0 0,5 0 0 15,-4 0 0-15,3 0 0 16,-1 0 0-16,1 0 0 15,-2 0 0-15,-2 0-1 16,5 0 2-16,-4 0-2 0,-3 0 1 16,4 0 0-16,1 0 0 15,-2 0 0-15,4 0 0 16,-2 0 0-16,4 0 0 16,-1 0 0-16,0 0 0 15,2 0 0-15,1-3 0 0,3 1 0 16,2 2 0-16,-3-3 0 15,2 1 0-15,1-1-1 16,0 3 1-16,-1 0 0 0,1 0 0 16,0 0 0-16,-2 0 0 15,1 0 0-15,1 3-1 16,-1-1 1-16,4 3 0 0,-4 0-1 16,3-3 1-16,0 4 0 15,3-1 0-15,0-4-1 16,-3 5 1-16,3-1 0 15,0 1-1-15,0 1 1 16,2 0-1-16,-3-2 1 16,6 3-1-16,-3 1 1 0,0-4-1 15,5 3 1-15,0-1-1 16,-2-2 1-16,8 2-1 16,-6 0 1-16,4 1-1 15,4-1 1-15,0 4-1 0,1-1 0 16,2 0 1-16,-2 0 0 15,7-4-1-15,-1 5 1 16,-3-4-1-16,3 3 1 0,1-3-1 16,-2 3 1-16,2 0-1 15,1 0 1-15,-1-1 0 16,1 5 0-16,-2-4-1 16,3-1 1-16,-4 4 0 0,4-3 0 15,0-1 0-15,-3 1-1 16,4 3 1-16,-1-4 0 15,0 2 0-15,2-1 0 16,0 0-1-16,-1 0 1 16,2-3 0-16,1 0 0 0,-2 3-1 15,5-10 1-15,-2 17 0 16,0-9-1-16,2-8 1 16,-3 18-1-16,3-12 1 15,0 5 0-15,0-1-1 0,0-3 1 16,0 3 0-16,0-1 0 15,0 1 0-15,0 1-1 16,0-2 1-16,0 2 0 0,0-5 0 16,0 4-1-16,0 1 1 15,0-1 0-15,0 0-1 16,3 0 1-16,-1-1 0 16,-2 3 0-16,5-1 0 0,-3 1 0 15,3-3 0-15,-3 4-1 16,4-2 1-16,-3-2 0 15,1 1 0-15,1 0 0 16,0 0 0-16,2 2 0 16,-1-3-1-16,-1 2 1 0,2-2 0 15,-2 4 0-15,2-2 0 16,-1-5 1-16,-6-6-1 16,12 15 0-16,-12-15 0 0,12 13 1 15,-12-13 0-15,11 7-1 16,-11-7 1-16,0 0 0 15,0 0 0-15,9 7 1 16,-9-7 0-16,0 0 0 0,0 0 1 16,0 0-1-16,0 0 0 15,0 0 0-15,3-4 0 16,-3 4 0-16,0 0-1 16,2-13-1-16,-2 13 0 0,0 0 0 15,2-10-1-15,-2 10-2 16,0 0-5-16,0 0-7 15,0 0-25-15,0 0-42 16,0 0-2-16</inkml:trace>
  <inkml:trace contextRef="#ctx0" brushRef="#br0" timeOffset="160258.5585">12839 12076 136 0,'0'0'8'16,"0"0"4"-16,0 0 4 16,0 0 1-16,0 0-1 0,-7 0 0 15,7 0-1-15,0 0 3 16,0 0-5-16,0 0-3 16,0 12-3-16,7-6 2 0,8 1 3 15,3 3 0-15,9 0 1 16,0 0-1-16,11-3-2 15,7 1 0-15,-1-1-1 16,11-2-2-16,0 0 1 16,7 0-2-16,2-2 0 0,8-3-1 15,1 1-1-15,-1-1-1 16,4 0 0-16,4 0 0 16,5 0-1-16,0 0 0 15,2 0-1-15,-4 0 1 16,9 0 0-16,3 0 0 0,-3 3 0 15,3 0 0-15,2-3-1 16,-3 2 0-16,3-2 1 16,-3 0-1-16,3 0-1 0,1 0 2 15,-4 0-2-15,0 0 1 16,1 0-1-16,-1 0 1 16,-2 0 0-16,2-2-1 0,-4 2 1 15,-3 0 0-15,-2 0-1 16,0-3 1-16,-4 0 0 15,1 2-1-15,-2-2 2 16,-3 0-1-16,-2-2 0 16,-1 5 0-16,-7-2 1 0,0-1-1 15,-7 1 1-15,-8 2-1 16,-2 0 1-16,-10 0-1 16,-6 0 0-16,-9 0 0 15,-5 0 0-15,-7 0 0 16,-13 0 1-16,15 0 0 15,-15 0 0-15,0 0-1 0,0 0-2 16,0 0-7-16,0 0-19 16,0 0-51-16,0 0 0 0</inkml:trace>
  <inkml:trace contextRef="#ctx0" brushRef="#br0" timeOffset="199970.4807">20477 14062 158 0,'0'0'8'0,"0"0"3"15,0 9 2-15,0-9 4 16,2 9 3-16,-2-9-3 0,2 20 4 16,1-5 0-16,4-5-5 15,3 4-1-15,7-1-1 16,6 1-3-16,9-3 0 16,13-1 1-16,7-5-1 15,13-2-1-15,1-1-2 0,14 1-1 16,8-1 0-1,6 3-1-15,0 0-1 0,5-1-1 16,6 4 0-16,-5-1 0 0,4 1 0 16,0-1-1-16,-4 1 0 15,5-4 0-15,-1 1 0 16,0 1 0-16,5-6 0 16,8 0 0-16,0 0 0 0,5 0-1 15,2-6 0-15,3 4 0 16,2-5 0-16,1 2 0 15,-1-1-1-15,-5-3 0 16,-2 1 0-16,-5-4-1 16,-6-2 2-16,-6-3 0 0,-11-7-1 15,-2 2 1-15,-12-5-1 16,-10 0 1-16,-8-3-1 16,-7-2 1-16,-14 0-2 0,-3-2 0 15,-13 1 1-15,-10-5-1 16,-5 5 0-16,-8-5 0 15,-2-1 0-15,-5-2-1 16,-7 2 0-16,-3-3-1 16,-10-1 0-16,-3 5 0 0,-6-5 0 15,-11 4 0-15,-7 4 0 16,-8-1 0-16,-9 5 1 16,-11 3 1-16,-7 1 0 15,-8 7 0-15,-1 1 1 0,-6 1-1 16,-3 4 0-16,-1-1 0 15,-2-1 0-15,4 7 0 16,-1 1 0-16,1 3 0 0,5 2 0 16,-3 3-1-1,-2 5 1-15,-4 6 0 0,2 4-1 16,-9 3 1-16,1 3 0 16,-6 1 0-16,1 3 0 15,-3 0 0-15,9 3-1 0,1-2 1 16,9 2 0-16,6 7 0 15,12-3 0-15,7 5 0 16,11 5 1-16,7 5 0 16,7 3 0-16,12 4 1 0,5 3 0 15,12 0 0-15,6 7 0 16,11-1-1-16,9-2 0 16,23 2 0-16,12-4 1 15,21-5-1-15,24 0 0 0,22-11-9 16,36-16-55-16,16 7-17 15</inkml:trace>
  <inkml:trace contextRef="#ctx0" brushRef="#br0" timeOffset="230669.6705">18228 14333 474 0,'18'0'1'16,"24"0"0"-16,18 0 0 16,22 0 0-16,17 0 1 15,21-3 0-15,17-1 1 0,19-4 0 16,-2-3-1-16,-7-3 1 16,-5-3-2-16,-13-1 1 15,-2-6 0-15,-15-1 0 16,-13 3 1-16,-17-2-1 0,-7-7 0 15,-16 2 2-15,-9-3-4 16,-15-6 0-16,-12-1 0 16,-7-4 0-16,-11-4 0 0,-7-3 0 15,-8-1 0-15,-15-2 0 16,-7 2 0-16,-15-2 0 16,-5 9 0-16,-15-3-2 15,-13 7 1-15,-7 1 0 16,-15 7 0-16,-12 2 0 0,-8 3 1 15,-7 5 0-15,-11 0-1 16,-4 4 1-16,-5 1-1 16,-5 4 1-16,-3 1 0 15,-4 2 0-15,-4 5 0 16,-1 3 0-16,2 2 0 0,2 7-1 16,1 7 1-16,4 4-1 15,8 5 0-15,10 7 1 16,12-1-1-16,15 8 0 15,13 1 0-15,16 1 0 0,16 6 1 16,16 4 0-16,13 0 0 16,13 6 1-16,15 2 0 0,10 2 0 15,5 4 0-15,15-2 0 16,8-1-1-16,9 0 0 16,13-9 0-16,9-2 1 15,13-8-2-15,15-10 1 16,10-7 0-16,18-6 1 0,14-10 0 15,13-5 1-15,14-3-1 16,8-8 0-16,10-5 0 16,12 1 0-16,7 0-1 15,2-3-1-15,-3 0-5 16,2 8-18-16,7 0-58 0,-27 1-4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31T07:07:12.508"/>
    </inkml:context>
    <inkml:brush xml:id="br0">
      <inkml:brushProperty name="width" value="0.05292" units="cm"/>
      <inkml:brushProperty name="height" value="0.05292" units="cm"/>
      <inkml:brushProperty name="color" value="#FF0000"/>
    </inkml:brush>
  </inkml:definitions>
  <inkml:trace contextRef="#ctx0" brushRef="#br0">7323 6208 200 0,'0'0'5'0,"0"0"2"16,0 0 2-16,0 0 3 0,0 0 5 16,0 0 1-16,-5 5 2 15,5-5 2-15,5 16-4 16,2-8 0-16,8 2 1 16,8-5-1-16,12-8 0 15,15-18 1-15,29-33-1 0,40-41-2 16,58-37-1-16,64-43-4 15,77-51-16-15,63-29-69 16,99-25-6-16</inkml:trace>
  <inkml:trace contextRef="#ctx0" brushRef="#br0" timeOffset="2545.8435">10491 7548 109 0,'0'0'0'0,"-11"0"2"16,11 0 1-16,-7 5 0 15,7-5 3-15,-12 3 0 16,12-3 3-16,-11 9 5 16,11-9 5-16,0 14 2 0,2-6 1 15,7 2 5-15,3 0 4 16,8-4 4-16,15-6 0 15,9-14 0-15,23-13-2 16,26-21-5-16,33-24-2 16,33-26-6-16,45-28-5 0,45-20-11 15,34-34-24 1,82-14-60-16,18-19-5 0</inkml:trace>
  <inkml:trace contextRef="#ctx0" brushRef="#br0" timeOffset="26743.4982">6930 8903 113 0,'0'0'7'0,"0"0"-1"0,0 0 2 15,0 0 2-15,0 0 5 16,0 0 2-16,5-2 1 0,-5 2 1 16,18 0-3-16,-6 2 0 15,5 3 2-15,4-3-3 16,4 6-4-16,-1-3 1 15,6-3-3-15,-1 5-1 0,4-2-1 16,1-2-2-16,2 0-1 16,1-2-1-16,-2 2 0 15,9-1 0-15,1-2 0 16,3 3 0-16,-1-3 0 16,3 0 0-16,-1 3 1 15,1-1-1-15,0 1 0 0,-1 0 2 16,-1-2-1-16,1 2-1 15,1-3 1-15,2 0 0 16,1 3 0-16,1-3-1 16,-4 0-1-16,2 0 0 0,0 0 0 15,-2 3-1-15,-2-1 1 16,-2-2-1-16,2 3 1 16,-4 0-1-16,4-3 0 0,-4 0 1 15,-1 0-1-15,1 0 0 16,2 0 0-16,-2 0-1 15,-5-3 1-15,2 3-1 0,-2 0 0 16,-2 0 1-16,4-3-1 16,-7 3 1-16,3 0-1 15,-2-2 1-15,2-1 0 0,0 0-1 16,1 0 0-16,2-1 1 16,-3-1-1-16,3-1 0 15,-3 1 1-15,3-2-1 16,-3 2 0-16,1-2 1 15,1 0-1-15,-4 2 1 16,2-2-1-16,-2-3 1 16,0 0-1-16,-8 2 0 0,-2-1 1 15,2-2-1-15,-4 1 1 16,0 1 0-16,-4-4 0 16,1 3 0-16,-2-2 1 0,-1 0-1 15,1-3 1-15,-6 3-1 16,0 0 1-16,-2-5 0 15,0 5 0-15,-3 3 0 0,-1-6 0 16,1 3 0-16,-5-1 0 16,3 3 0-16,0 0-1 15,0 0 1-15,-3 0 0 16,4 0 0-16,-6 3 1 0,2-3 0 16,-2 0 0-16,0 1 0 15,0-2 0-15,0 2 0 16,-4-2 0-16,-2-1 0 15,1 0-1-15,0-3 0 16,-2 0-1-16,2 0 0 0,-3-2 0 16,-2-1 0-16,1 6-1 15,-4-6 0-15,3 4-1 16,-2-1 1-16,-1 1 0 0,1-2-1 16,-3 0 1-16,3-1 0 15,-4 3-1-15,2-1 1 16,-2 1 0-16,2 1-1 15,-4-2 1-15,4-1 0 0,-7 3 0 16,2 0-1-16,-1 1 1 16,0 0 0-16,-5-1 0 15,6-1-1-15,-4 2 1 16,-2 1 0-16,2-2 0 0,-1 3-1 16,-3 0 1-16,2-2 0 15,2 5 0-15,-4-3-1 16,2 2 1-16,1 1 0 15,-2-3 0-15,1 1 0 0,-2 1 0 16,2 0 0-16,-2 1 0 16,-1-4-1-16,4 4 1 15,-6-1 0-15,3-1-1 16,2 4 1-16,-3-2 0 0,1 0-1 16,-3-1 1-16,3 4 0 15,-1-2-1-15,-2-1 1 16,3 2 0-16,-3 0-1 15,-2-3 1-15,2 3 0 0,0 0 0 16,-5-3-1-16,5 1 1 16,-2 0-1-16,-2 2 1 15,1-2 0-15,1-1 0 16,0 3-1-16,0-2 1 16,2 2 0-16,-3 1 0 0,1-2 0 15,2 1 0-15,0 3 0 16,-4-5 0-16,4 4 0 15,-2-5 0-15,-1 3 0 0,4 0 0 16,-5 0 0-16,8 2 0 16,-6-1 0-16,4-1 0 15,1 0 0-15,-1 0 0 16,1 0 0-16,2 0 0 16,-5-2 0-16,5 2 0 0,-5-3 0 15,3 3 0-15,-3 1-1 16,3 1 1-16,0-2 0 0,-3 3-1 15,3 2 1-15,-8-3 0 16,5 3 0-16,0 0-1 16,-2 3 1-16,0-1 0 15,2 1 0-15,-3 2 0 16,0-1 0-16,1 1-1 0,2 1 1 16,-2 1 0-16,2 0 0 15,3 3-1-15,-3 0 1 16,6-1-1-16,-6 2 1 15,5 4 0-15,0-3 0 0,0 0-1 16,-3 6 1-16,1-3 0 16,5 2 0-16,0 0 0 15,-3 4 0-15,2-2 1 16,6 6-1-16,-3-6 1 0,3 1-1 16,-1 3 1-16,3-1 0 15,3-2-1-15,-2 2 0 16,-2-1 1-16,2 0-1 15,1 1 1-15,1 1-1 16,-1 1 1-16,-2-1-1 0,2 2 0 16,1 0 1-16,0 2-1 15,-1-3 1-15,3 4-1 16,1-3 0-16,1-1 0 0,3 3-1 16,0 1 0-16,3-3 0 15,2 2-1-15,0 0 1 16,4-2-1-16,6 2 1 15,1 3-1-15,1-3 2 16,1 0 0-16,4 0 0 0,3 2 1 16,-1-3-1-16,6 4 1 15,2-8-1-15,6 4 1 16,-3-7 0-16,4 1 0 0,1-3 0 16,8-2 0-16,1-6 0 15,6-2-1-15,5-2-2 16,2-5-12-16,10-5-40 0,5 1-25 15,5-6-4-15</inkml:trace>
  <inkml:trace contextRef="#ctx0" brushRef="#br0" timeOffset="44553.6077">11539 10127 377 0,'0'0'0'0,"0"0"2"16,0 0 4-16,5 8 0 0,13-8 1 15,7-11 4-15,14-13 1 16,28-23 3-16,27-31 1 16,48-46 0-16,58-39-3 0,65-50-2 15,73-42-35-15,85-28-53 16,77-22-4-16</inkml:trace>
  <inkml:trace contextRef="#ctx0" brushRef="#br0" timeOffset="49903.2607">3602 11286 114 0,'0'0'4'16,"14"-5"4"-16,4 5 1 0,7-5 3 16,5 1 2-16,7-2 2 15,10 1 2-15,8-2 2 16,2 2-3-16,8-1 0 15,1 2-2-15,5-1-4 0,5 5-1 16,4-3-2-16,2 3 0 16,2 0-3-16,1 0-1 15,0 3 0-15,2 2 0 16,-3-2 1-16,5 1 0 16,1 1-1-16,2-1 0 15,0 2 1-15,0 2-1 0,-1-1 0 16,2 1-1-16,2 0 0 15,-11-2-1-15,3 0 1 0,-3-2 0 16,-1-1 0-16,4-3 0 16,-3 2-1-16,0-2 1 15,6 2-1-15,-3 1 0 16,3 0-1-16,4 2 1 16,-5-1 0-16,6 1 0 0,2-2-1 15,-5-1 1-15,-3 1-1 16,5-3 1-16,-4 0-1 15,0 0 0-15,1-3 0 16,-3 1 1-16,-4-3-2 16,-4 2 1-16,-1 3-1 0,-1-2 1 15,-4 2-1-15,-1 0 0 16,-6 2 1-16,4 1 0 16,2 2 0-16,-1 3 0 0,-1-4 0 15,0 4 0-15,0-1 1 16,-1 1-1-16,0-1 0 15,-1 1 0-15,-2 1-1 0,-2-3 2 16,2 1 0-16,-2-2-1 16,-3-1 1-16,-4 2-1 15,4-1 1-15,-6 1 0 16,-4 0 0-16,6-4-1 16,-3 5-1-16,2-1 1 0,-2 1 0 15,-4-2 0-15,2-2-1 16,-1-1 1-16,-5-2 0 15,1 0-1-15,-2 0 1 16,-3-2-1-16,-1-2 1 16,3-2 0-16,-3 1 0 0,6-1 0 15,1-1 0-15,1-1 0 16,-1-1 1-16,1-1-2 16,3 0 0-16,-4-1 0 15,1-2 0-15,-3 0 0 0,-2 1 0 16,0 0 0-16,-6-4 0 15,3 4-2-15,-4-5 2 0,-1 0-1 16,-2-3 1-16,0 2-1 16,2-2 0-16,-2 1 1 15,0-3-1-15,-5 2 0 0,2 0 0 16,-2 0 0-16,-8 0 0 16,-2 0 1-16,-6-1-2 15,-1 0 1-15,-5-1 0 16,-4 2 0-16,-1-5 1 15,-3 1-1-15,-3-2 0 16,-1-3 0-16,-1 4 2 0,-2-7-1 16,-4 2 0-16,4-2 0 15,-3 1 0-15,1-2 1 16,-4 3-1-16,1 1 1 16,-4-1-1-16,2 4 1 0,-4-1-1 15,-2 3 1-15,-2 1-1 16,-1 1 1-16,-2 2-1 15,0-2 0-15,-2 3-1 0,-3 4 1 16,-2-3-1-16,-1 3 0 16,-1 6 0-16,-3-4 0 15,-3 3 0-15,-5 5 1 16,1 0 0-16,-6 5 0 0,-3 0 1 16,-1 0-1-16,-9 3 0 15,1 2 0-15,0-1 0 16,-5 4 1-16,-2-1 0 0,-3 0 0 15,2 1 0 1,-4-1 0-16,-4 1 0 0,-1-3 0 16,-3 2 0-16,-1 1-2 15,-1-5 1-15,0 4 0 16,-3-4 0-16,0-1 1 16,-3 1-1-16,3-3 0 0,-2 2 0 15,1-2 0-15,1 0 0 16,-2 0 0-16,3-2 0 15,-2 2 0-15,1-3 0 0,-2 1 0 16,4 2 0-16,-2-3 0 16,2 3 0-16,4-3 1 15,-2 2-1-15,3-2 0 16,2-2 0-16,0-1 0 0,2 2-1 16,-2-4 0-16,6 0 1 15,-3 4-1-15,3-2 0 16,1 1 0-16,-2-2 1 15,4 2 0-15,2 0 1 0,2 0-1 16,-3-2 0-16,6 0 1 16,-2 0 0-16,2-4-1 15,0 4 2-15,-1-4-1 16,4 2 1-16,-1-3-1 16,3 4 1-16,2-2 0 0,-1 3-1 15,6-3 0-15,-1 0-1 16,2-2 1-16,-1 4-1 15,4-6 1-15,-2 4-1 0,0-4 1 16,2 0 0-16,-5-1-1 16,5 3 1-16,-4-1-1 15,0 1 1-15,3 3-1 0,-3-2 0 16,1 4 0-16,-4-1 0 16,1 5 1-16,-3 2-1 15,-2-2 0-15,3 3 0 16,-6 0 1-16,3 0-1 15,-5 0 0-15,2 0 0 0,-2 3-1 16,2-3 1-16,0 0 0 16,1 1 0-16,1 2 0 15,1-3 0-15,2 0 0 16,-2 0 1-16,3 0-1 0,2 3 0 16,-1-1 0-16,1 1 0 15,0-3-1-15,0 4 1 16,2 1 0-16,3 4 0 15,-1-5 1-15,2 7-1 16,-4 1 0-16,5 0 0 0,0 3 1 16,6 2-1-16,-2 1-1 15,4 4 0-15,5 3 0 0,-1 2 0 16,6 2 1-16,2 7-1 16,6 0 1-16,1 3-1 15,4 4 1-15,0 4 0 16,5 3-1-16,9 4 1 15,2 10 0-15,13 7-1 0,10 4 1 16,7 5-2-16,20 4-8 16,6-6-16-16,11-5-50 15,23-13-4-15</inkml:trace>
  <inkml:trace contextRef="#ctx0" brushRef="#br0" timeOffset="59327.0367">8984 12443 273 0,'0'0'8'0,"12"0"4"16,10-13 5-16,13-16 4 15,22-26 1-15,33-36 4 16,36-43 1-16,51-44 0 0,52-50-9 16,64-37-31-16,58-43-60 15,54-27-2-15</inkml:trace>
  <inkml:trace contextRef="#ctx0" brushRef="#br0" timeOffset="74386.2939">3440 14943 138 0,'0'0'4'0,"0"0"0"16,0 0 0-16,0 0-3 0,0 0 3 15,0 0 0-15,0 0 3 16,0 0 3-16,8 0-2 16,2 0 0-16,4 4 2 15,6 4 3-15,0-1 1 16,5 1-1-16,-1 1 0 0,9 2-1 15,5 1-1-15,1-5-1 16,11 4 0-16,-1-2-2 0,11-1 0 16,5-1 0-16,5-4-3 15,6 4 0-15,7-4-1 16,2 1-1-16,4-2 0 16,3 6-1-16,0-5 1 15,5 3-1-15,-1 2-1 0,4-2 1 16,0-2-1-16,-1 2 1 15,3-2-1-15,5 1 1 16,-1-2-2-16,2 2 1 16,3-2 0-16,-4-1 0 15,-3 1 0-15,4 0 0 0,-2-2 1 16,-1 4-2-16,5-2 1 16,-4 0 2-16,1-2-2 15,5-1 0-15,5 0 0 0,-5 0 1 16,5-1-1-16,-1-5 0 15,-4 1 0-15,5-2 0 16,0-1 0-16,-5 3-1 16,-6-2 1-16,2-1-1 0,-9 4 1 15,5-2-1-15,-4 1 2 16,-3 1-2-16,-5-4 1 16,0 0-1-16,-3 2 1 15,1-4-1-15,-3 3 1 16,-3-4-1-16,1 2 0 0,-3-2 0 15,0 4 1-15,-5-1-1 16,-2 4 0-16,-3-2 0 16,-6 1 0-16,-3 1 1 15,-9-4-1-15,-1 3 0 16,-6-2 0-16,-5-1 0 0,-2 1 0 16,-5-3 1-16,-3-2 0 15,-5-2-1-15,1 0 2 0,-8-1-1 16,-1-2 0-16,-3 0 1 15,-4-3 0-15,1 3 0 16,-6-5 0-16,-2 4 0 16,-3-2 0-16,-2 1 0 0,0 2 0 15,0-4-1-15,-7 4 0 16,-3-3 0-16,-3 0-1 16,1 1 1-16,-3-1-2 15,-8-5 1-15,4 5 0 16,-4-2 0-16,-4 2 0 0,-1-2 0 15,-4-1-1-15,0 6 1 16,-3 0 0-16,1-3 0 16,-6 3-1-16,0 2 1 15,0-3 0-15,-2 1 0 0,2-1 0 16,-7 5 0-16,4-5 0 16,-1 2 0-16,-1-2 0 15,-2 4 0-15,-3-3-1 0,0 2 1 16,1 3 0-16,-4-2 1 15,1-3-1-15,-2 3 1 16,-3-1 0-16,-1 5 0 16,4-5 0-16,-6 6 0 15,-5-3 0-15,1 0-1 0,-1 4-1 16,-3-2 1-16,4-1 0 16,-3 2-1-16,0 1 1 15,0-2-1-15,-3 5 1 16,1-2-1-16,-6 2 1 15,-2 3-1-15,0-1 1 0,-5 1 0 16,0-1-1-16,-3 3 1 16,4 0 0-16,-7 0 0 15,1 0 0-15,0 0 0 0,2 0 0 16,-2 0-1-16,-1 0 1 16,1 0 0-16,-1-2 0 15,4 2 0-15,-6 0 0 0,5 0-1 16,-2 0 1-16,1 0 0 15,-3 0 1-15,4 0-1 16,-2 2 0-16,0 1 0 16,2-1 0-16,-2 3 0 15,3-3 0-15,-1 1 0 0,1 0 0 16,1-1-1-16,2 0 1 16,-1 1 0-16,2-3 0 15,1 0 0-15,4 0 0 16,0 0 0-16,0 0 0 15,4-3 1-15,-5 1-1 16,7 0-1-16,-5 2 1 0,1 0 0 16,2 0 0-16,-1 0 0 15,4 0-1-15,-1 7 1 0,2-2 0 16,-3 4 0-16,3 2 0 16,0 2 1-16,5-1-1 15,-3 0 0-15,3 8 0 0,5-5-2 16,2-1 1-16,0 1 0 15,1 3 1-15,4-6 0 16,-3 6 0-16,2-9 1 16,3 3 0-16,4 3-1 15,-1-5 0-15,3 4 0 0,4 1-1 16,3 2-1-16,8 0 0 16,3-1 0-16,-1 7 0 15,4-1 0-15,5 4 1 16,2-2 0-16,5 3 0 15,-1 2 0-15,4 1 0 0,2 1 1 16,4-5-1-16,4 3 0 16,5 0 0-16,5 0 1 15,9-4-1-15,4 5 2 0,5-3 0 16,13 0 0-16,7-2 0 16,17-3 0-16,11 3 1 15,20-8 0-15,7 3-1 16,22-5 0-16,15-3 0 15,15 3-3-15,11 0 0 0,18 2-7 16,1 3-9-16,18-2-43 16,14 11-12-16</inkml:trace>
  <inkml:trace contextRef="#ctx0" brushRef="#br0" timeOffset="83979.1285">3336 16251 181 0,'0'0'9'0,"0"0"5"15,0 0 4-15,7 0 2 16,3 0 2-16,5 3 1 15,5-3 2-15,8 1 0 0,6-1-6 16,6 0-3-16,10 0-3 16,4 0-3-16,5 0 0 15,9 0-3-15,2-1 0 0,1 1-1 16,4 0-1-16,2 0 0 16,1 0-1-1,-2 1 0-15,4 1 0 0,-3 2-1 16,2-4 1-16,4 0-1 0,2 0 0 15,-4-4 0-15,6-2-1 16,0-4 1-16,5-6-1 16,0-3-1-16,2-3 1 15,-2 0 0-15,-2-4-1 0,-1-4-1 16,-4-1 1-16,-5 3 0 16,-8-2-1-16,-5 3 1 15,-12 0-1-15,-9 2 1 16,-8 3 0-16,-13 2 0 15,-10-2 0-15,-6 5 0 16,-9-9 1-16,-2 2-1 0,-10-3 0 16,-8-3 0-16,-5-5-1 15,1 0 1-15,-6-1-1 16,-11-1 1-16,4 2-1 0,-10 0 1 16,-2 2-1-16,-6 6 0 15,-5-2 0-15,-2 7 0 16,-7-1-1-16,-2 3 1 15,-3 0-1-15,0 6 1 0,-4-3-1 16,1 1 1-16,3 4 0 16,-6-4 0-16,6 4 0 15,-1 3-1-15,1-3 2 0,-1 2-1 16,0 1 0-16,1 1 0 16,-1 0-1-16,3 0 1 15,0 6 0-15,-2 2 0 16,7 0-1-16,-6 0 1 15,6 8-1-15,2 2 1 16,-1 4 0-16,-1 3 0 0,5 6-1 16,-1 2 1-16,4 2 0 15,1 2-1-15,8 6 0 16,3 0 0-16,5 2 0 16,10 0 0-16,-1 1 0 0,11-1-1 15,2 0 0-15,5 0 1 16,8 0-1-16,2 3 1 0,5 2 0 15,2-1 0-15,10 2 1 16,1 6 0-16,9-3 1 16,6 0 0-16,9-1 0 15,3 0 1-15,12-2 0 16,11-2 2-16,16-4-2 0,13-3 1 16,17-4 0-16,16-5 0 15,24-3-3-15,17-12-12 16,23-5-70-16,28-8-4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31T07:23:48.542"/>
    </inkml:context>
    <inkml:brush xml:id="br0">
      <inkml:brushProperty name="width" value="0.05292" units="cm"/>
      <inkml:brushProperty name="height" value="0.05292" units="cm"/>
      <inkml:brushProperty name="color" value="#FF0000"/>
    </inkml:brush>
  </inkml:definitions>
  <inkml:trace contextRef="#ctx0" brushRef="#br0">7065 13121 178 0,'0'0'3'0,"0"0"1"16,0 0-1-16,0 0 1 16,0 0-20-16,0 0-33 15,0 0-4-15</inkml:trace>
  <inkml:trace contextRef="#ctx0" brushRef="#br0" timeOffset="1640.2784">7030 13077 201 0,'0'0'1'0,"0"0"0"0,0 0 5 16,5-10 6-16,-5 10 2 15,7-8 4-15,-7 8 0 16,5-12 3-16,-5 12 0 16,0-18-1-16,-7 9-3 0,-3-2-6 15,-3 2-1-15,-4-3-3 16,-10 0-1-16,-3-1-3 16,-13 4-1-16,-8-2 0 0,-7 4-1 15,-12 2 0-15,-7 3 1 16,-10-2 0-16,-2 4 0 15,-6 0 0-15,-4 4 0 0,3 6 1 16,-9-3-1-16,5 2-1 16,-2-1 1-16,3 2-1 15,0 0 0-15,-3-3 0 16,4 0-1-16,-1-2 1 0,0-2 0 16,-4 0 0-16,4-3-1 15,2 0 1-15,1-3 0 16,-5-2-1-16,0 2 1 15,2-1 1-15,0-4-2 16,1 3 1-16,1 1 0 16,0-1 0-16,1 5 0 0,1 0 0 15,3 0-1-15,3 2 1 16,-1 5-1-16,3 1 0 16,2 1 0-16,1 2 0 0,5 1 0 15,-6 6 1-15,3 2-1 16,-1 4 0-16,2 0 0 15,-1 7 0-15,-1 3 0 0,2 3-1 16,1 1 3-16,8 3-2 16,0 0 0-16,12 1 0 15,3-1 1-15,7 4-1 16,8 0 0-16,5-4-1 0,9 10 0 16,9-3 0-16,3 0-1 15,12-1 1-15,1 0-1 16,6 0 2-16,9 1 1 15,5 0 0-15,6-3 0 16,9 2-2-16,5 0 1 16,5 0 0-16,6 4 0 0,7-7 0 15,7 3 1-15,5-8 0 16,10 3 0-16,5-7 1 16,10 0 1-16,2-8 2 0,9-5-3 15,8 1 2-15,8-5-2 16,3-6 0-16,6-3-1 15,1-1 2-15,2-3-1 0,6 0-1 16,-1-3 0-16,4-2 0 16,-1 0 0-16,0 0 0 15,6 0 0-15,-4 0-1 16,1-4 1-16,5 1 0 0,-5-2 0 16,-1 0 0-16,1 2 0 15,0-1 1-15,-4-1-1 16,2-2 0-16,-4-1 0 15,-1-1 0-15,-6 0 0 16,-2-6-1-16,-3 0 1 16,-7-2-1-16,-3-5 1 0,-7-3-1 15,0-2 1-15,-3-6-1 16,-7 2 0-16,1-7 2 16,-9-1-1-16,-5-1 0 0,-4-2 0 15,-8-3 0-15,-8 1 0 16,-9-1 0-16,-5 4 0 15,-13-5-1-15,-5 5 0 0,-4-6 0 16,-13 0 0-16,-5-1 0 16,-8 4 0-16,-2-6-1 15,-12-2 1-15,-6 0 0 16,-11-2 0-16,-6-2 0 0,-7 0 0 16,-8-1 1-16,-7-2 0 15,-10 6-1-15,-6 4 0 16,-8 6 0-16,-4 12 0 15,-12 14-1-15,-13 14-4 16,-11 12-6-16,-13 21-17 16,-31 18-55-16,1 19-1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31T07:24:50.271"/>
    </inkml:context>
    <inkml:brush xml:id="br0">
      <inkml:brushProperty name="width" value="0.05292" units="cm"/>
      <inkml:brushProperty name="height" value="0.05292" units="cm"/>
      <inkml:brushProperty name="color" value="#FF0000"/>
    </inkml:brush>
  </inkml:definitions>
  <inkml:trace contextRef="#ctx0" brushRef="#br0">10978 7432 166 0,'0'0'1'16,"0"0"1"-16,0 0 0 16,7 0 3-16,0 4 3 15,6 2 4-15,4-2 4 0,1 2 4 16,9 0 3-16,8 2 2 15,7 0-1-15,10-4-1 16,8 1-1-16,9-2-3 16,9 1-2-16,3-1-4 0,11-1-3 15,8 2-2 1,-1-2-1-16,8 0-2 0,5 1-1 16,7-1-1-16,1 1 0 15,6-1-1-15,1 0 0 0,10 2 0 16,2-2-1-16,5-2 1 15,1 3 0-15,4-2-1 16,5-1 1-16,0 0-1 0,0 0 1 16,3 0-1-16,-3 0 1 15,2 0-1-15,-1 0 0 16,-1 0 0-16,3 0 0 16,-3 0 0-16,0 0 0 15,2 0 0-15,1 0 0 0,-1-1 0 16,4-2 0-16,-4-5-1 15,-2 3 1-15,0-4 0 16,-2 0 0-16,-3 0-1 16,-4-1 1-16,-4 0-1 15,-4 1 1-15,-6-1-1 0,-6 3 1 16,-4-1-1-16,-1 2 1 16,-8 2-1-16,-6-2 1 15,-1 4-1-15,-8 0 0 0,0-1 1 16,-5 1-1-16,-5-1 1 15,-5 1-1-15,-8 2 0 16,-7-2 0-16,-4 2 0 0,-9-4 0 16,-8 4 0-16,-9 0 0 15,-7 0 0-15,-10 0 1 16,-6 0-1-16,-1 0 0 16,-13 0 0-16,7 0 0 15,-7 0 1-15,0 0-1 0,0 0 0 16,0 0 0-16,0 0-1 15,0 0-2-15,-10 6-4 16,10-6-8-16,-17 10-26 16,7-2-40-16,-3-2-2 0</inkml:trace>
  <inkml:trace contextRef="#ctx0" brushRef="#br0" timeOffset="1049.5477">15454 6564 255 0,'0'0'4'0,"0"-7"4"16,0 7 3-16,-12-17 1 16,2 4 3-16,-5 3 2 15,2-2 0-15,-8-3 1 0,-2 5-2 16,-2 0-3-16,-5 6-3 15,-2 4-3-15,-8 0 0 16,1 9-2-16,-9 9-1 16,-2 2-1-16,-1 9-1 15,1 6 1-15,2 5-1 0,4 7-1 16,2 2 0-16,6 6-1 16,10 2 1-16,3 2-2 15,8 3 1-15,7-2 1 0,8-1-1 16,5 0 0-16,13-5 1 15,10-4 1-15,4-5-1 16,10-7 2-16,5-11-1 0,5-11 2 16,8-6-1-16,2-10 1 15,8-10-1-15,-1-13 0 16,9-11 0-16,-2-10 0 16,-1-6 0-16,-3-14 0 0,-5-5-1 15,-10-8 1-15,-7 3 1 16,-15-6-1-16,-12 1 0 15,-21 7 0-15,-13 3-1 16,-18 11 1-16,-18 14-2 0,-15 13 1 16,-20 13-1-16,-13 16 0 15,-10 6-1-15,-8 24-2 16,0 6-3-16,6 18-15 16,10 7-60-16,16 6-3 15</inkml:trace>
  <inkml:trace contextRef="#ctx0" brushRef="#br0" timeOffset="7452.4506">10672 8075 209 0,'0'0'7'0,"0"0"7"16,-13-4 5-16,1 1 1 15,12 3 1-15,-18-7 0 0,18 7 1 16,-17-3-2-16,17 3-4 15,0 0-2-15,0 0-4 16,20 7-1-16,5-1 0 16,7 1 1-16,5 0 0 15,13 3 2-15,5-1-2 0,9-1-1 16,6-2-2-16,2 1 0 16,5-2-1-16,3 1-2 15,5-4 1-15,-6-2-1 16,3 0-1-16,0 0-1 15,2 0 0-15,-4-2 0 0,-6-4-1 16,1 4 0-16,-8-1 0 16,0 0 0-16,-5 1 0 0,-9 0 1 15,-1-1-2-15,-5 3 0 16,-2-3 0-16,-3 1 0 16,3-4 0-16,-3 0 0 0,0-4 0 15,3 3 0-15,-5-3 0 16,0-3 0-16,-3 4 0 15,-2-2 0-15,-3 1 0 16,-5 3 0-16,1 0 0 16,-5-4 0-16,-2 4 0 15,2 0 0-15,-3-3 0 0,-3 0 0 16,3 1 0-16,0-4 0 16,-5-2 0-16,3 2 0 15,-2-2 0-15,2 1 0 16,-6-4 0-16,4 2 0 0,-9-2 0 15,0-2 0-15,0 2 0 16,-4-4 0-16,-3 2 0 16,0-2 0-16,0-3 0 0,-5 0 0 15,0 3 0-15,-2-2 0 16,0-1 0-16,-6-3 0 16,3 6 0-16,-2-3 0 0,-1 0 0 15,1 3 0-15,-3-3 0 16,0 6 0-16,2-1 0 15,-1 0 0-15,1 0 0 16,-2 1 0-16,0 1 0 0,-2 1 0 16,2-3 0-1,0 5 0-15,-5 0 0 0,3-3 0 16,-3 7 0-16,-3-5 0 16,4 4 0-16,-6 3 0 15,-5-1 0-15,7 2 0 0,-6-3 0 16,1 2 0-16,-2 2 0 15,0-1 0-15,1 1 0 16,-4 2 0-16,1-3 0 0,-3 4 0 16,3-2 0-16,-2 2 0 15,-1-1 0-15,3 2 0 16,2 1 0-16,-3-3 0 16,4 3 0-16,-1-1 0 15,0 1 0-15,0-1 0 0,-3 0 0 16,1 2 0-16,-3-3 0 15,0 0 0-15,1 1 0 16,-1 0 0-16,-4-1 0 0,0 1 0 16,2-2 0-16,0 2 0 15,3 1 0-15,-4 0 0 16,3-1 0-16,0 3 0 16,3 0 0-16,-3 0 0 15,1 0 0-15,-1 0 0 0,-3 3 0 16,6-1 0-16,-5 0 0 15,2 6 0-15,0-5 0 16,3 1 0-16,0 4 0 0,2-2 0 16,0-2 0-16,-2 4 0 15,5-1 0-15,-3 3 0 16,5 0 0-16,-5 2 0 16,5-3 0-16,0 5 0 0,3-4 0 15,2 2 0-15,2-2 0 16,1 0 0-16,2-2 0 15,3 1 0-15,2 1 0 16,-3 0 0-16,3 1 0 16,1 0 0-16,-2 2 0 0,-1-1 0 15,-1 2 0-15,4 1 0 16,-6 3 0-16,2-1 0 16,1 2 0-16,-1 4 0 15,-1 0 0-15,1 1 0 0,1 1 0 16,2 2 0-16,-1 1 0 15,2-1 0-15,4 0 0 16,-2 0 0-16,4 3 0 0,0-3 0 16,1 2 0-16,2 4 0 15,0-5 0-15,2-2 0 16,1 2 0-16,2 2 0 0,2-3 0 16,3-3 0-1,1 1 0-15,-2-2 0 16,9-3 0-16,-6-1 0 15,6-2 0-15,-1 1 0 16,1-6 0-16,3 4 0 0,2-4 0 16,2 0 0-16,0-2 0 15,5 0 0-15,0 0 0 16,2-1 0-16,0-1 0 16,0 0 0-16,3-6 0 15,-3 4 0-15,-2-2 0 0,5 1 0 16,-3-2 0-16,-5-1 0 15,3 4 0-15,-5-6 0 16,0 1 0-16,-4-1 0 0,-2 3 0 16,-4-3 0-16,-5 2 0 15,0 1 0-15,-10-3 0 16,10 0 0-16,-10 0 0 0,0 0 0 16,0 0 0-16,0 0 0 15,0 0 0-15,5-5-46 16,-5 5-43-16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31T07:25:37.994"/>
    </inkml:context>
    <inkml:brush xml:id="br0">
      <inkml:brushProperty name="width" value="0.05292" units="cm"/>
      <inkml:brushProperty name="height" value="0.05292" units="cm"/>
      <inkml:brushProperty name="color" value="#FF0000"/>
    </inkml:brush>
  </inkml:definitions>
  <inkml:trace contextRef="#ctx0" brushRef="#br0">5071 8586 174 0,'0'0'6'16,"0"0"4"-16,0 0 3 16,0-10 4-16,0 10 3 0,-5-15 2 15,0 5 3-15,0-2 1 16,-1-1-4-16,-1 1-3 16,-2-1-1-16,-4 1-3 15,3 0-3-15,-4 0-2 0,-2 1-3 16,2 1 0-16,-4 1-2 15,0 1 0-15,1 1 0 16,2-1-2-16,-4 1 1 16,1 2-1-16,-1 0 0 15,-6 0 0-15,7 0-1 0,-5 3 1 16,-1 2-2-16,1-2 1 16,-2 2-1-16,0 0 0 15,3 0 1-15,-5 0-2 16,0 0 1-16,2 0 0 15,0 2 0-15,-3-2 0 0,3 2 0 16,-2-2 0-16,3 3 1 16,-6-1-1-16,5 1 1 0,0-3-1 15,-5 2 1-15,5 0-1 16,-3 1 0-16,1 0 0 16,5-1 0-16,-5 0-1 15,-1 6 1-15,3-3-1 0,-4 2 0 16,6 1 0-16,-2 1 1 15,1 0-1-15,1 3 0 16,1-3 1-16,1-1-1 16,2 4 0-16,-1-2-1 15,-3 0 1-15,4 0-1 16,-4 2 0-16,3-2 1 0,-1 1-1 16,0-2 1-16,1-1 0 15,3-1 1-15,-3 3 0 16,3-3 1-16,2 1-1 15,0 1 0-15,-2-1-1 0,2 1 1 16,2 2 0-16,1 1-1 16,1-2 0-16,2 0-1 15,2 3 1-15,-1-1 1 0,0 3-1 16,1-3 0-16,5 0 0 16,-6 3 0-16,4 1 0 15,0-4 0-15,2 3 0 0,-1 2-1 16,3 0 1-16,0 0 0 15,0 1 1-15,0-1-1 16,5 3 0-16,3-3 0 16,-3 0 0-16,2 1 0 15,1-3 1-15,0 0-1 0,1 0 0 16,1-3 0-16,1 0 1 16,1 0-1-16,0 1 1 15,6-3-1-15,-1 0 0 16,3 0-1-16,0-3 1 15,2 4 0-15,0-2 0 0,1 1 0 16,2 0-1-16,-5 0 1 16,2-1 1-16,3-3-1 15,0 0 1-15,5 2-1 0,-1-2 0 16,4-2 2-16,4-2-1 16,0 4 0-16,3 0 0 15,-3-5 0-15,5-1 0 0,-1 3-1 16,-2-1 1-16,-4-2-1 15,2 0 0-15,1 0 0 16,-3 0 0-16,2 0 0 16,-5 0 1-16,0-5 0 15,3 4-1-15,-3-5 1 0,3 0-1 16,0 0 1-16,2 0 0 16,0-3 1-16,-2 4 0 15,2-3-2-15,-1 1 0 16,-2-3 0-16,-1 0 0 0,-3 3 0 15,-1-3 0-15,-4 5 0 16,-3-4 0-16,3 1 0 16,-2 0 0-16,-3-2 0 0,2 0 0 15,0 0 0-15,-4 0 0 16,1-5 0-16,-1 3 0 16,-3-3 0-16,-5 1 0 15,0-4 0-15,-3-2 0 0,0 0 0 16,-1-2 0-16,-4 3 0 15,-2-7 0-15,0 2 0 16,-4-1 0-16,-5 0 0 16,0 0 0-16,-3 3 0 15,-8 0 0-15,-3-1 0 0,-2 4 0 16,1 1 0-16,-1 4 0 16,-3 1 0-16,1 3 0 15,2 0 0-15,0 3 0 16,2 5-5-16,-1 6-48 15,9 1-34-15,3 5-1 0</inkml:trace>
  <inkml:trace contextRef="#ctx0" brushRef="#br0" timeOffset="9079.1343">5322 9540 205 0,'0'0'9'16,"0"0"6"-16,-5-10 3 15,5 10 3-15,-10-11 3 0,10 11-1 16,-15-13 2-16,3 5 0 16,0 3-6-16,-6 5-8 15,6 5-3-15,-8 7-2 16,2 5-3-16,-1 3 0 0,-2 12-1 15,1 0-1-15,3 3 1 16,2 7 0-16,3-2-1 16,5 4 1-16,1-1 0 15,6 1 0-15,3-5 1 16,7 2-1-16,7-5 2 0,3-3-2 16,7-6 1-16,3-7 0 15,2-3-1-15,3-7 1 16,4-7 0-16,2-3 0 0,-4-6 0 15,0-6 1-15,-2-5-1 16,0-2 1-16,-5-6 0 16,-6-6 0-16,-1-1 0 15,-5-7 0-15,-11-6-1 16,-2-4-1-16,-5-6 1 0,-7 1-1 16,-9-3-1-16,-3 5 0 15,-9 2 1-15,-1 8-2 16,-6 7 1-16,-3 10-1 15,1 11 0-15,-3 6 0 0,1 8-1 16,1 0 0-16,3 15 0 16,8 2-1-16,2 10-1 15,5 2-4-15,7 0-4 16,6 0-10-16,7-1-28 0,11 2-35 16,3-8-3-16</inkml:trace>
  <inkml:trace contextRef="#ctx0" brushRef="#br0" timeOffset="9696.8937">5749 9574 267 0,'0'0'5'0,"0"0"2"15,-10 0 0-15,10 0 3 16,-14 2-1-16,3 3 2 15,2 7 2-15,-3 5 0 0,-1 4-4 16,-2 9 0-16,0 6 1 16,3 10-3-16,-4 3 1 15,7 3-2-15,-1 0-1 16,2 3-1-16,8-6-2 16,0-2 0-16,5-5-1 0,10-7 0 15,3-5 0-15,4-8 0 16,3-8 2-16,5-8-1 15,4-6 1-15,-2-7 0 16,3-16 0-16,3-4 0 0,-3-11 1 16,0-1 0-16,-3-5 1 15,-10-9-1-15,-2-1 1 16,-10-3-1-16,-7-3 1 0,-3 4-1 16,-18-1 1-16,-1 2-1 15,-9 8 0-15,-2 8-1 16,-4 6 0-16,-2 12 0 0,-1 4-1 15,2 10 0-15,5 7-1 16,1 3-1-16,1 9-2 16,9 6-1-16,-1 5-2 15,10-1-3-15,2 4-6 16,8 0-14-16,2-8-47 16,14 6-8-16</inkml:trace>
  <inkml:trace contextRef="#ctx0" brushRef="#br0" timeOffset="10130.921">6118 9566 334 0,'0'0'4'0,"0"0"1"15,0 0 0-15,-8 0 1 0,8 0 1 16,-12 10 1-16,2 6 1 16,-1 9 2-16,-1 4-4 15,5 8 0-15,-1 6-1 16,6 3 0-16,2 1 0 16,7-2-1-16,6-5-1 0,4-5 0 15,8-13 0-15,2-8-2 16,8-7 1-16,-1-7 0 15,2-14 1-15,1-5 0 16,0-8 0-16,-5-9-1 0,-2-6 0 16,-7-2 0-16,-9-11-1 15,-3 0 1-15,-11-4-1 16,-11 2-1-16,-8 2 1 0,-13 13-1 16,-11 10 1-16,-6 15-1 15,-11 17 0-15,0 20-1 16,1 20 0-16,1 14-2 15,11 14-14-15,15 3-64 0,15-2-4 16</inkml:trace>
  <inkml:trace contextRef="#ctx0" brushRef="#br0" timeOffset="13132.3725">12146 10117 193 0,'0'0'10'0,"0"0"6"16,0 0 4-16,0 0 4 15,0 0-1-15,0 0 0 16,0 0 0-16,0 0 0 15,0 0-6-15,0 0-5 0,0 0-4 16,13 2-1-16,3 3-1 16,5 3 2-16,4-4 1 15,5 2 0-15,4-1 0 0,3-1-2 16,10-1-1-16,-2 2 0 16,10-3-1-16,-3 1-1 15,3-1 0-15,2 1 0 16,0-1-2-16,5 3 1 15,-2 0-1-15,0-3 0 0,2 4 0 16,0-2-1-16,-3 1 0 16,1 3 0-16,0-4 0 15,0 5 0-15,-3-4 0 16,3-1-1-16,-3-1 1 16,3 2 0-16,-1-5 0 0,3 0 0 15,-2 0-1-15,2 0 1 16,0 0 0-16,-7 0-1 15,-1-2 1-15,-4-1-1 16,0 3 1-16,-13 0-1 0,5 0 0 16,1 0 0-16,-8 0 1 15,4-3-1-15,-7 1 1 16,5 0-1-16,-1-1 1 0,-4 1-1 16,3-3 0-16,-3 1 1 15,3 2-1-15,-3 0 0 16,0 0 1-16,3-1-1 0,0 0 0 15,0 1 1-15,0-1-1 16,2 0 0-16,0-1 1 16,3 1-1-16,0-2 0 15,2 1 1-15,-3-1-1 16,4-3 2-16,-3 1-2 0,-1 0 0 16,4-1 0-16,-6 1 0 15,0-3 0-15,4 3 0 16,-7-4 0-16,1 1 0 15,-3 1 0-15,-4 1 0 16,-3 0 0-16,-4-1 0 0,0-1 0 16,-6 0 0-16,-3-2 0 15,-2-1 0-15,-2-2 0 16,-1-4 0-16,0-1 0 0,-4 0 0 16,-1-2 0-16,0 1 0 15,-2-1 0-15,0 3 0 16,-2 1 0-16,-3-2 0 0,-2 5 0 15,-4 0 0-15,2 0 0 16,-1 3 0-16,-3-3 0 16,1 3 0-16,-2 0 0 15,-4 0 0-15,0-2 0 16,-1 2 0-16,-1-3 0 0,-3 3 0 16,1 0 0-16,-5 0 0 15,-1 2 0-15,-1-3 0 16,-4 4 0-16,1-3 0 15,0 3 0-15,-4 0 0 16,2-2 0-16,-1 2 0 0,-5-1 0 16,3 3 0-16,-1-3 0 15,1 3 0-15,0-4 0 16,-5 4 0-16,4-4 0 0,1 2 0 16,0 1 0-16,-2 1 0 15,-2-1 0-15,2 4 0 16,-1-1 0-16,0-3 0 15,3 4 0-15,-3-1 0 0,3 0 0 16,-1 0 0-16,4 2 0 16,-6-1 0-16,8-1 0 15,-5 2 0-15,1 0 0 0,-1 1 0 16,5 0 0-16,-3-3 0 16,0 2 0-16,-4-3 0 15,1 3 0-15,1 0 0 16,-3 0 0-16,0 0 0 15,0 1 0-15,1-1 0 16,-4 0 0-16,6 2 0 16,0-2 0-16,0 3 0 0,-3-2 0 15,0-1 0-15,3 0 0 16,0 3 0-16,2 0 0 0,0 0 0 16,0 0 0-16,5 6 0 15,0-4 0-15,3 1 0 16,-1-2 0-16,2 5 0 0,-4-4 0 15,3 4 0-15,-1-3 0 16,-2 4 0-16,3-5 0 16,-3 6 0-16,5-1 0 15,0-2 0-15,6 0 0 16,-2 2 0-16,4-2 0 0,0 3 0 16,1-4 0-16,4 1 0 15,-3 0 0-15,3 2 0 16,-2-4 0-16,-2 5 0 15,4-4 0-15,-1 4 0 0,-1 0 0 16,1 2 0-16,1-2 0 16,0 1 0-16,1 1 0 15,1 0 0-15,-3 2 0 16,6 2 0-16,0-1 0 0,2 5 0 16,-2 0 0-16,3-2 0 15,0 2 0-15,1 2 0 16,1 1 0-16,-1 2 0 0,1-3 0 15,2-1 0-15,-2 6-2 16,2-5 2-16,0 3-1 16,0-1 1-16,0-2-1 15,0-1 1-15,2 1 0 0,0 3 0 16,1-3-1-16,-3-1 1 16,2 1 0-16,1-1 0 15,-1-1 0-15,0-2 0 16,2 0-1-16,-4-3 1 15,2-1 0-15,-2 1 0 0,3-6 0 16,-3-7 1-16,0 14-1 16,0-14 0-16,0 11 0 15,0-11 0-15,0 0 1 0,0 0-1 16,0 10 0-16,0-10 1 16,0 0-2-16,0 0 1 15,0 0-2-15,0 0-2 16,0 0-9-16,0 0-10 0,0 0-28 15,0 0-34-15,9 0-3 16</inkml:trace>
  <inkml:trace contextRef="#ctx0" brushRef="#br0" timeOffset="16352.6246">3763 11169 259 0,'0'0'4'0,"0"0"3"0,-5-9 6 16,5 9-1-16,-10-9-2 16,10 9 1-16,0 0 1 15,-3-12-1-15,3 12-2 16,16 0-3-16,1 6-4 0,12 0 1 15,5 6 3-15,5 0 0 16,5 2 1-16,7 1 1 16,6 3 0-16,0-1 0 15,12-2 1-15,1 3 0 0,5-6-1 16,4 0 0-16,10-4 0 16,6-1 0-16,2-5-3 15,3-2 0-15,1 0 0 16,-1 0-2-16,-3-2-1 15,0-5 0-15,-10-1-1 16,3-2 1-16,-9-3-1 0,-1 1 1 16,-3 2 0-16,-5-5 0 15,-5 2-1-15,-3-1 1 16,-6 2-1-16,-6 0 0 0,-5 2 0 16,-9 0-1-16,-3 2 1 15,-8-2 0-15,1 2 0 16,-7-1 0-16,-1-3 0 0,-2 1 0 15,-3-3 1-15,0-1 0 16,-3-2-2-16,-5-1 0 16,2-4 0-16,-7 0-1 15,-2-2 0-15,0-4 0 0,-2 0 0 16,-4-4-1 0,-1 2 3-16,-1-5-1 0,-1 3 0 15,-4-2 1-15,1-1-1 16,-4 6 0-16,-3-6 0 15,-4 3 1-15,-4 4-1 16,-1-1 0-16,-4 1 0 0,-2 3 0 16,-4 0 0-16,-4 1-1 15,0 0 0-15,-8 3 0 16,1 1 1-16,-1 4-1 0,-8-2 0 16,3 1 0-16,-4 2 1 15,1 5 0-15,-1-1 0 16,-3 2-1-16,2 4 1 0,-2 2 1 15,-5 0-1-15,2 3 0 16,1 3 0-16,-5 5 0 16,3-1 0-16,-3 6 0 15,2-3 0-15,0-1-1 16,-3 4 1-16,3-1 0 0,-5 4 1 16,3-7-1-16,-6 8 1 15,3 1-1-15,-6 2 0 16,4 2 0-16,-1 5-1 15,3 3 1-15,3 2-1 16,3 5 1-16,4 1-1 0,8 1 1 16,2 4-1-16,7 4 1 15,10-1 0-15,8 9-2 16,7-1 3-16,7 2-1 0,13 7 2 16,9 2-2-16,15 4-3 15,14-2-24-15,21 5-54 16,16-10-1-16</inkml:trace>
  <inkml:trace contextRef="#ctx0" brushRef="#br0" timeOffset="19615.4759">13279 10957 178 0,'0'0'6'16,"0"0"2"-16,-5 4 3 16,5-4-1-16,0 0 0 0,0 0 1 15,0 14 1-15,0-14 2 16,8 11 0-16,9 2-2 0,8-4 1 16,5 6-1-16,14 0 3 15,9 0 0-15,16-3-2 16,9 1 1-16,11-3-5 15,5 0 1-15,10-5-2 0,1-1-2 16,8 1 0-16,0-2-1 16,-3 0 0-16,0-3-2 15,-1 0 1-15,-5-3-1 16,-4-2-1-16,-4-2 0 16,-6 0 0-16,-5-4-1 15,-9 2 0-15,-3-3 2 16,-9-1-5-16,-4-3 1 0,-7 2 1 15,-9-1-1-15,-7 1 1 16,-2-2-1-16,-8 1 1 16,-4-2 0-16,-5 2 2 0,-4-4 1 15,-7-1-2-15,-2-2 1 16,-2-3 0-16,-3 0 0 16,-8-5 0-16,-4-2-1 0,-11-3 0 15,-4-2 0-15,-5-3 0 16,-5 1 0-16,-3-6-1 15,-5 0 0-15,-2 1 0 0,-3 0 0 16,0 3 0-16,1-1-1 16,-1 10 1-16,-2 2-1 15,0 1 1-15,-3 7 0 16,-5 1 0-16,1 4 0 0,-1 5 0 16,-9 5-1-16,-6 2 1 15,-4 5-1-15,-11 0 0 16,-2 9 1-16,-8 3-1 15,-4 6 1-15,-3 5-1 16,-2 2 1-16,-3 1 0 0,5-1 1 16,5 8 0-16,0-4 0 15,3-1-1-15,-1 4 1 16,8-5 0-16,0 6 0 0,11-3-1 16,3 4-1-16,6-2-2 15,15 0-6-15,12 8-11 16,13 2-33-16,20 2-26 0,14 1-5 15</inkml:trace>
  <inkml:trace contextRef="#ctx0" brushRef="#br0" timeOffset="24017.2748">4969 11578 288 0,'0'0'5'0,"-5"-6"5"16,5 6 2-16,-15-18 3 16,5 4 0-16,-5 3 3 0,-2-7 0 15,-6-1 2-15,1 1-6 16,-10-5-3-16,2 2-3 15,-5-2-2-15,0 4-2 16,-7-1-1-16,0 2-1 16,-6 6-1-16,-4 0 1 15,-2 4-1-15,-9 3 0 0,4 5 0 16,-8 0 0-16,2 0 0 16,0 8 0-16,3-1 1 15,5 3-1-15,5 2-1 0,4 2 1 16,6 0-1-16,8 5 0 15,2 3 0-15,2 9 1 16,2 4 0-16,3 3 0 16,3 11 0-16,5-3-1 0,4 8 1 15,1-1 0-15,4 1 0 16,8 0-1-16,0-1-1 16,5-4 1-16,5-4-1 15,8 0 1-15,3-4-1 16,7 2 1-16,4-9 0 0,9-2 1 15,8-4 1-15,6-3 0 16,11-8 1-16,10-5 0 16,2-5 0-16,7-4 0 15,2-3-1-15,5-7 1 0,-2-6-1 16,2-6 0-16,-7-6-1 16,-1 0 1-16,-2-7-1 15,-7-3 1-15,-8-2-1 0,-8 2 1 16,-9-4-1-16,-10-4 1 15,-10 2 0-15,-8-7 0 16,-12-3 1-16,-10-2-3 16,-7-11 0-16,-16-1 0 0,-7 2 0 15,-14-2 0-15,-8 5 0 16,-11 10 0-16,-12 11 0 16,-8 14 0-16,-13 13 0 15,-1 12 0-15,-7 9 0 0,2 14 0 16,3 4-2-16,7 8 0 15,18 1-7-15,12-2-18 16,2 4-56-16,47 0-4 16</inkml:trace>
  <inkml:trace contextRef="#ctx0" brushRef="#br0" timeOffset="25429.0206">5126 12651 225 0,'0'0'5'0,"-13"-12"4"16,3-1 2-16,-4-2 1 15,-9-5 1-15,-7-2 2 0,-5-2 2 16,-5-8 0-16,-7 2-4 16,0 5-3-16,-7 0-3 15,-1 3 0-15,-2 4 0 16,2 5-3-16,0 4-1 0,-5 9 0 15,3 0 0-15,-1 12 0 16,5 6-1-16,-2 2 0 16,-3 7-1-16,4 0 0 15,-1 5-1-15,3 6 0 0,2-2-1 16,6 6 1-16,-1 3-1 16,7 2 0-16,4-2 0 15,4 4 0-15,10 1 1 0,5 0-1 16,7-4 1-16,8 4-1 15,6-5 1-15,11 2 1 16,13-5 0-16,9-2 1 16,11-9 1-16,12-1 0 0,13-4 1 15,9-12 0-15,10-7 1 16,7-4-1-16,5-8 1 16,4-7-2-16,-1-7 0 15,-2-10-1-15,-6 5 1 16,0-6-1-16,-9 1 1 15,-9-7-1-15,-5 5 1 16,-6-9-1-16,-10 5 1 0,-10-4 0 16,-10-3-1-16,-9-3 1 15,-14 1-1-15,-16-6 0 16,-6 0-1-16,-16 0 1 0,-16-4-1 16,-10 2 0-16,-12 0 0 15,-7 5-1-15,-8 8 0 0,-11 4 1 16,-6 10-2-16,-5 13 0 15,-3 12 1-15,1 7-1 16,0 15 0-16,9 14-2 16,3 3-4-16,16 15-17 0,19 3-55 15,21 3-2-15</inkml:trace>
  <inkml:trace contextRef="#ctx0" brushRef="#br0" timeOffset="33409.1429">7182 12192 56 0,'0'0'6'0,"0"0"3"0,0 0 1 0,0 0 2 16,-4-7 3-16,4 7 4 16,0 0 1-16,0 0 2 15,0 0-4-15,6 4 0 0,-6-4 0 16,15 9 0-16,-15-9-3 15,20 10 0-15,-8-3-1 16,1 0-1-16,1-1-2 16,2-1-1-16,3 2 0 0,-1 0-2 15,1 1-2-15,4 1-1 16,-3 2-1-16,3-2-1 16,-2 1 0-16,4 3 0 15,3-1-1-15,-3-5 1 16,7 6 1-16,-2-6-1 0,2 1 0 15,0-1 0-15,5-2 1 16,-2 0-1-16,1 0-1 16,1-1 0-16,0-1 0 15,5-1 0-15,-2 1-1 16,2-3 1-16,1 0 0 0,1 0-1 16,4-5 1-16,-6 2-1 15,2 2 0-15,1-5-1 16,-1 4 1-16,-3-1 0 0,1 1 0 15,-3 0 0-15,-1-1-1 16,2-2 1-16,-3 3 0 16,2-1-1-16,-3 0 1 0,1-1 0 15,0 1 0-15,3-1 0 16,-2 1-1-16,1 3 1 16,-2-2 0-16,3-1 0 15,0 0-1-15,0 3 1 16,-3-1 0-16,-3 1-1 0,4 0 1 15,-1 0 0-15,0 0-1 16,3 0 1-16,0 0 0 16,0-3 0-16,2 3 0 15,1-3 0-15,1 1 0 16,-1-1 0-16,-1 3-1 0,-1-2 1 16,2 0-1-16,2 2 0 15,-5 0 1-15,7 0-1 0,-4 0 0 16,1 0 1-16,4 2-1 15,-2 0 0-15,2 1 1 16,1-1 0-16,1-2-1 16,-2 3 1-16,1 0-1 0,-2-3 1 15,0 1-1-15,1-1 1 16,-4 6-1-16,4-4 0 16,-4-2 2-16,6 3-2 15,-2-3 0-15,-1 0 1 0,5 0-1 16,-2 0 0-16,-3 0 1 15,0 0-1-15,3 0 1 16,-3 0-1-16,0 0 0 16,1-3 0-16,-7 3 1 15,7 0-1-15,-6-2 1 16,1-1-1-16,-4 0 0 0,3 3 0 16,-1 0 1-16,-2 0-1 15,-2 0 1-15,0-1-1 16,1 1 0-16,-1 0 0 0,0 0 0 15,-2 0 1-15,0 0-1 16,0 0-1-16,0 0 1 0,2 1 0 16,-5 5 1-16,3-4-1 15,0 1 0-15,-1-3 0 16,4 4 1-16,-1-4 0 16,3 3-1-16,-3-1 0 15,3-2 1-15,-3 0-1 0,3 2 1 16,0-2-1-16,-3 3 0 15,-2-3 0-15,5 3 0 16,-2-3 0-16,-1 2 0 16,0 1 0-16,0-1 1 15,3 1-1-15,-3-1 0 16,5 0 0-16,-5 1 1 0,4-1-1 16,-2 1 1-16,3 0 0 15,1-3-1-15,-1 0 1 16,1 0 0-16,1 0-1 0,-2 0 1 15,3 0 0-15,-3 0-1 16,3-3 1-16,0 0 0 16,-3 1-1-16,3-1 1 0,-2 1-1 15,-4 0 1-15,3-1-1 16,-3 1 0-16,2-3 1 16,-2 5-1-16,-4-3 0 0,3 3 1 15,-3-3-1-15,2 1 0 16,0 2 0-16,-3 0 1 15,3-2-1-15,2-1 0 16,-2 3 1-16,2 0-1 16,-2-2 1-16,-1 2-1 15,1-2 0-15,-3 2 1 16,1-3-1-16,0 3 0 0,-1 0 0 16,2-2 1-16,-1 2-1 15,-1 0 0-15,1-3 0 0,2 3 1 16,0 0-1-16,1-3 0 15,-1 3 0-15,0 0 0 16,6 0 0-16,-6 0 1 16,5 0-1-16,-1 0 0 0,-2 0 1 15,1 0-1-15,-1 0 0 16,1-1 1-16,-2 1-1 16,-4-3 0-16,3 0 1 0,1 1-1 15,-1 2 0-15,-2-3 1 16,2 3-1-16,-2-2 0 15,3 0 0-15,-1 2 0 16,-2 0 0-16,-1 0 0 16,3 0 0-16,-2-3 0 0,1 3 0 15,-2-2 1-15,-2 2-1 16,1 0 0-16,-1-3 0 16,-2 3 0-16,2 0 0 15,-2 0 0-15,2 0 0 16,-2 0 0-16,2 0 0 0,-2 0 1 15,2 0-1-15,1 0 0 16,-4 0 0-16,1 0 0 0,0 0 0 16,-2 0 0-16,-1 0 0 15,-2 0 0-15,0 0 1 16,2 0-1-16,-2 0 0 16,-3 0 0-16,1 0 0 15,0 0 0-15,1 0 0 0,-2 3 0 16,1-3 0-16,2 0 0 15,-1 0 0-15,1 0 0 16,2 0 0-16,-2 0 0 16,3 0 1-16,-1 0-1 15,1 0 0-15,-1 0 0 0,0 0 0 16,-2 0 0-16,5-3 0 16,-3 0 0-16,5 3 0 15,-2 0 0-15,2-3 0 16,3 1 1-16,1 2-1 0,3 0 0 15,-2-1 0-15,0 1 0 16,1 0 0-16,2-4 1 16,-1 4-1-16,-2 0 0 0,-1 0 0 15,-4-2 0-15,0 2 0 16,-2 0 0-16,-2 0 0 16,-2 0 0-16,-1 0 0 15,-2 0 0-15,2 0 0 0,-2 0 0 16,-2 0 0-16,4 2 0 15,0 2 0-15,-4-4 0 16,3 1 0-16,-2-1 0 16,1 2 0-16,-3 1 0 0,-1-3 0 15,2 0 1-15,-5 3-1 16,5 0 0-16,1-3 0 16,-5 0 0-16,6 0 0 15,-1 2 0-15,3-2 0 0,-5 3 0 16,5-3 1-16,-5 0-1 15,-1 0 0-15,-1 0 0 16,2 0 1-16,-5 0-1 16,5 0 1-16,-3-3-1 0,5-2 0 15,-4 2 1-15,5-2-1 16,1-2 1-16,-2 1-1 16,1 0 0-16,-4-2 1 0,4 3 0 15,-5-2-1-15,1 2 1 16,-4-3 0-16,2 1 0 15,-1 0-1-15,-2-3 1 16,4 0-1-16,0 0 0 16,1-3 1-16,-1 3-1 0,-1-5 0 15,3 3 0-15,-2 0 1 16,-4-1-1-16,4 1 1 16,-4-1-1-16,-1 0 1 15,2-4 0-15,-2 3-1 0,-1-1 1 16,-3 1-1-16,2-1 1 15,1-1-1-15,-5 4 1 16,4-3-1-16,-4 3 0 16,0 0 1-16,-2-1-1 0,-2 1 1 15,1-1-1-15,0 4 1 16,-2-7-1-16,-2 4 1 16,0-1-1-16,0-2 1 0,0 4-1 15,-2-1 0-15,-2-1 0 16,-3 1 0-16,5 2 1 15,-3-4-1-15,-2 5 0 16,-1-2 0-16,0 0 0 16,1-1 1-16,2 2-2 15,-5 3 2-15,2-4-1 0,-1 2-1 16,2 1 2-16,-2-2 0 16,0 0 1-16,-1 0-2 15,-3 4 0-15,4 0 0 0,-1-2 0 16,-1 3 0-16,-3 3 0 15,1 0 0-15,1 2 0 16,0-3 0-16,-4 3 0 16,4 0 0-16,-3 0 0 0,1-3 0 15,-2 3 0-15,4-2 0 16,-6 0 0-16,4-1 0 16,-2 0 0-16,4 2 0 0,-3-5 0 15,1 1 0-15,-2 1 0 16,2-1 0-16,-4-1 0 15,1 1 0-15,-1-2 0 16,1 2 0-16,-3-5 0 16,0 5 0-16,-2-2 0 15,0 2 0-15,-3 0 0 0,2-3 0 16,-2 4 0-16,-5-2 0 16,6 2 0-16,-6-3 0 15,3 1 0-15,-3 1 0 0,-2 1 0 16,2 1 0-16,-2-2 0 15,-1 2 0-15,-2 1 0 16,0-1 0-16,-7 2 0 0,3 1 0 16,-9-4 0-16,1 4 0 15,-5 0 0-15,-3-2 0 16,-5 2 0-16,-2 0-2 16,0 0 2-16,-5 0 0 15,-3 0 0-15,-2 0 0 0,-2 0 0 16,-1 0 0-16,-2 0 0 15,-3 0 2-15,0 0-2 16,-1 0 0-16,-1 0 0 16,-5 0 0-16,0 0 0 15,-1-2 0-15,-1-1 0 0,-3 0 0 16,-7 0 0-16,2-1-2 16,-8 1 2-16,6 1-1 15,-3 2 1-15,-5-3 0 0,3 0-1 16,-3 2 0-16,0 1 1 15,0-5 0-15,0 0-1 0,0-1 1 16,1 2-1 0,-4-4 1-16,4 1 0 0,-2 3-1 15,4-4 1-15,-8 3-1 16,2 2 1-16,-1 1 0 16,1 0 0-16,2 2-1 0,-2 0 1 15,-5 0 0-15,6 2-1 16,0 3 1-16,-4 0-1 15,7 0 1-15,1 2 0 16,-4-2-1-16,2 2 1 16,-2-2-1-16,2 0 2 0,3 0-1 15,-1 0-1-15,1-2 1 16,4-2 0-16,-2-1 0 16,8 0 0-16,-1-1 0 15,6-4 0-15,-1 0 0 0,3-5-1 16,5 0 1-16,-2-2 0 15,-1-3-1-15,3 1 0 0,-5 0 1 16,2 2 0-16,1-3-1 16,-5 3 0-16,7 2 1 15,-1 1-1-15,7-2 1 16,-2 3 0-16,6 1-1 16,6 1 1-16,-2 0-1 15,6-2 1-15,2 4 0 0,-2-2-1 16,2 4 1-16,0-1-1 15,2 1 0-15,-5 2 1 16,0 0 0-16,1 2-1 16,0 1 1-16,0 2 0 0,2-1 0 15,1 2 0-15,1-1 0 16,5 1 0-16,-7-5 0 16,5 4 0-16,-2 1 0 15,-1-2 0-15,1 1-1 0,2 0 1 16,1-2 0-16,-3 1 0 15,0-1-1-15,-3 2 1 16,-2-2 0-16,5 1 0 0,-10 1-1 16,5 3 1-16,2-1 0 15,-2 3-1-15,7-2 1 16,2 4-1-16,7-2 1 16,-2 2 0-16,9 1 0 0,-4 1-1 15,6-2 1-15,0 4 0 16,0 0 0-16,-1 2 0 15,0 0 0-15,-1 2 0 16,4 2 0-16,1-3 0 0,-4 6-1 16,5-2 0-1,1-1 1-15,0 0-1 0,2-2 0 16,3 0 0-16,-1-3 0 16,2 5 0-16,-2-2 1 15,1-3 0-15,2 3 0 0,0 1 0 16,2 1-1-16,4 2 2 15,3 5-1-15,7 4-1 16,9 5-6-16,12-1-14 0,13 12-57 16,17 10-2-16</inkml:trace>
  <inkml:trace contextRef="#ctx0" brushRef="#br0" timeOffset="37415.5319">10935 13236 102 0,'0'0'8'0,"0"0"3"15,0 0-2-15,0 0 3 16,0 0 2-16,0 0 2 16,0 0 2-16,7 0 4 15,-7 0-7-15,18 4-1 0,-6-1 0 16,6 0 1-16,2-1-1 16,5 1-2-16,1 0-2 15,2-3-2-15,10 1 0 16,-1 2-2-16,0-3-1 0,5 0-1 15,-2 3-1-15,7-3 0 16,-4 2-1-16,4 1 0 16,-2-1 0-16,-1 1 0 15,6 1-1-15,-3-1 1 0,5-1-1 16,-1 3 0-16,6 0 0 16,-1-2 1-16,1-1-1 15,3 3 0-15,2-3 1 16,4 1 0-16,3 0-2 0,-2 1 3 15,5-2-2-15,3-2 1 16,-1 0-1-16,6 3 0 16,-4-3 0-16,4 0-1 15,3 3 1-15,-7-1 0 0,2 1-1 16,-2 0 1-16,2 1-1 16,-2-2 0-16,4 4 1 15,-2-3-1-15,1 1 0 16,3-1 0-16,0 2 1 0,0-2-1 15,0-2 0 1,0 5 0-16,0-1 0 0,0 0 1 16,0-1-1-16,3 1 0 15,-4 2 1-15,4-4 1 16,-3 4-2-16,6-4 1 0,3-1-1 16,-1 1 1-16,2-3 0 15,5 0-1-15,2 0 1 16,-2 0 0-16,8 0-1 0,-4 0 1 15,4 0 0-15,2 0-1 16,-2 0-3-16,-4 2-8 16,1 3-25-16,10 3-35 15,-20 0-5-15</inkml:trace>
  <inkml:trace contextRef="#ctx0" brushRef="#br0" timeOffset="38659.3191">20491 13268 121 0,'0'0'8'15,"0"0"3"-15,0 0-1 16,0 0 3-16,0 0 4 0,0 0 5 15,10 7 3-15,5-4 2 16,10 2-7-16,15 2-1 16,10-2 1-16,16 2-1 15,9 0-4-15,14 1-5 0,6-3-2 16,5-2 0-16,-8 1-2 16,-5-1 0-16,-8-3-2 15,-8 2-1-15,-7-2 0 16,-8 0 0-16,-11 0-1 0,-10 0 0 15,-5 0 0-15,-8 0 0 16,-3 0 0-16,-6 0 0 16,-5-2 0-16,-8 2 0 15,0 0-1-15,-12 0 0 16,-11 0 0-16,-9 0 0 0,-11 0-1 16,-16 6 1-16,-16-1 0 15,-14-1-1-15,-8 4 0 0,-2-4 1 16,4 2-1-16,0-1 0 15,11 0 0-15,11-3 0 16,19-2 0-16,14 2-1 16,13 1 1-16,10-1-1 15,17-2 1-15,-3 7 1 0,18-1-1 16,17-2 1-16,18-1 0 16,12-3 0-16,17 0 0 15,6 0 0-15,9-3 0 16,4-7 0-16,-4 3 0 0,-4-2 0 15,-14 1-1-15,-13 0 1 16,-13-1 0-16,-11 3 1 16,-11 2-1-16,-8-2 0 15,-20 6 0-15,0 0 1 16,-8-6-2-16,-19 3 1 16,-13 3-1-16,-12 0 0 0,-11 3 0 15,-9 3 0-15,-2 7-1 16,-6 2-7-16,0-2-48 0,1 16-20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1-31T08:16:05.206"/>
    </inkml:context>
    <inkml:brush xml:id="br0">
      <inkml:brushProperty name="width" value="0.05292" units="cm"/>
      <inkml:brushProperty name="height" value="0.05292" units="cm"/>
      <inkml:brushProperty name="color" value="#FF0000"/>
    </inkml:brush>
  </inkml:definitions>
  <inkml:trace contextRef="#ctx0" brushRef="#br0">10254 6279 279 0,'0'0'3'0,"0"0"0"0,-13-9 2 16,1 5 1-16,-3-2 0 15,-2 4 1-15,-6-4 2 16,-7 1 1-16,-2 3-1 16,-5 2 0-16,2 0 0 0,-5 2-1 15,3 3 1-15,0 3-1 16,2-2 0-16,3 0-3 16,7 4 0-16,5-2-2 15,0 4 0-15,5 3-1 16,3 2-1-16,5 5 0 0,-1 4 1 15,3 3-1-15,0 5 1 16,5 7 1-16,0 2 0 16,0 5 1-16,2 4 1 15,6 5 0-15,-4 4 0 16,7 4-1-16,-4 1 1 16,3 6-1-16,0 3 0 0,0 3-1 15,0-4 0-15,-2 7-1 16,-1-1-1-16,-5 3 1 15,1-1-1-15,-1 2 0 0,1 0 0 16,-3 1 1-16,0-1 1 16,0-2-1-16,0 2 1 0,0-2 1 15,0 2-1-15,0-2 0 16,0 2 0-16,-3 2-1 16,-2-2 0-16,3 4-1 15,-5-2 0-15,1 4 0 16,-1-4-1-16,0 3 1 0,-1-2-1 15,3 3 0-15,0-1 0 16,0 0 0-16,0-2-1 16,0-1 1-16,3 0-1 15,-5-1 1-15,1 0-1 16,-1-1 0-16,2-3 1 0,-2 4-1 16,-4-1 1-16,4 2 0 15,-3-1 1-15,0 4-1 16,0-3 1-16,-2 4 0 15,-1 1 0-15,6-1 0 0,-5 2 0 16,4-6 0-16,3 6 2 16,-2-3-1-16,4 0 0 0,-2-2 0 15,5 0-2-15,-4-1 0 16,0 1 0-16,-1 2 0 16,3-5 0-16,-3 5 0 0,0-2 0 15,-2 3 0-15,-1-1 0 16,3-6 0-16,-2 7 0 15,0-6 0-15,-1 2 0 16,3-1 0-16,-5-5 0 16,3 0 0-16,-4 3 0 15,4-4 0-15,-3 0 0 16,1-2 0-16,-4 2 0 16,1-2 0-16,1 0 0 0,-3-3 0 15,4 1 0-15,-3-3 0 16,3-5 0-16,1-1 0 15,-4-1 0-15,3-2 0 0,0-5 0 16,2-1 0-16,1-2 0 16,2-4 0-16,-2-3 0 0,1-2 0 15,4-3 0-15,-3-1 0 16,3-3 0-16,-3-4 0 16,2-3 0-16,1 1 0 15,0-6 0-15,-1-3 0 0,1 1 0 16,-2-3 0-16,2-1 0 15,0-1 0-15,-3-1 0 16,5 1 0-16,-5-1 0 16,3-1 0-16,-1-1 0 15,1 1 0-15,-3-3 0 16,5-1 0-16,-3 1 0 0,-2 0 0 16,2-2 0-16,1-3 0 15,0 0 0-15,2-10 0 16,0 14 0-16,0-14 0 15,2 11 0-15,5-7 0 0,9-4 0 16,9 0 0-16,12 0 0 16,9-2 0-16,22-3 0 0,16 0 0 15,11 2 0-15,17 1 0 16,7 2 0-16,3 7 0 16,0 10 0-16,-15 8-66 15,-3-2-23-15</inkml:trace>
  <inkml:trace contextRef="#ctx0" brushRef="#br0" timeOffset="1829.359">14475 6849 309 0,'0'0'4'16,"0"0"5"-16,-7 5 1 16,-4 2 4-16,4 6 1 0,-5 2 3 15,-1 0 1-15,6 2-1 16,-3 0-1-16,10-2-1 16,5-7-1-16,30-16-2 15,24-17-1-15,38-19 0 16,38-18-2-16,41-15-10 0,37-18 0 15,26-3 0-15,18-4 0 16,-9 8 0-16,-9 13 0 16,-30 14 0-16,-38 16 0 0,-45 15 0 15,-30 14 0-15,-36 9 0 16,-26 9 0-16,-19 4 0 16,-15 0 0-16,-8 14 0 15,-5-6 0-15,-1 4 0 0,-4 0 0 16,4 1 0-16,-7 2 0 15,9-5-5-15,-1-1-6 16,6 2-4-16,0-2-9 16,7-9-19-16,-5 18-41 15,5-18-1-15</inkml:trace>
  <inkml:trace contextRef="#ctx0" brushRef="#br0" timeOffset="3498.4257">13035 8415 101 0,'0'0'7'0,"0"0"3"15,-12-10 6-15,12 10 4 0,-9-8 5 16,9 8 5-16,-16-9 1 15,16 9 2-15,-9-7-2 16,9 7-4-16,-10-3-4 16,10 3-3-16,-15-2-2 0,15 2-4 15,-10 0-1-15,10 0-2 16,-11 0-3-16,11 0 1 16,0 0-2-16,0 0 0 15,0 0-2-15,0 0-1 0,0 0-1 16,0 0 0-16,0 0-1 15,0 0 1-15,11 0-1 16,1 0 1-16,6 0-1 16,1 2 1-16,11-2 0 15,8 0 0-15,9 0 1 0,10 0-1 16,10 0 0-16,13 0 1 16,12 0-4-16,7-5 0 15,11-3 0-15,9 1 0 0,10-2 0 16,7-4 0-16,11-3 0 15,2 2 0-15,5-6 0 16,0 3 0-16,4 0 0 16,-2-1 0-16,-4 3 0 15,-3 0 0-15,-5 3 0 0,-5 2 0 16,-7 0 0-16,-6 6 0 16,-9-4 0-16,-12 5 0 15,-13-1 0-15,-18 1 0 16,-9 3 0-16,-15 0 0 15,-18 0 0-15,-7 0 0 0,-10 0 0 16,-15 0 0-16,10 6 0 16,-10-6 0-16,-10 4 0 0,-2 1 0 15,-4-5 0-15,-1 5 0 16,-8-3 0-16,3 1-32 16,0-1-55-16,-8-2-4 0</inkml:trace>
  <inkml:trace contextRef="#ctx0" brushRef="#br0" timeOffset="5627.8968">12874 8336 304 0,'0'0'7'0,"0"0"3"16,0 0 1-16,0 0 1 0,0 0 0 16,0 0 2-16,0 0 1 15,-5 4 0-15,5-4-4 16,7 10-3-16,4-4-1 0,1 2 1 15,6-4 0-15,8 4 1 16,7-1 0-16,7-2-1 16,7 0 0-16,8-1 0 0,9 2-1 15,14-4-1-15,9-2 0 16,7 2-1-16,5-2-2 16,9 0-3-16,5 0 0 15,4-2 0-15,5 0 0 16,2-4 0-16,-2 4 0 0,2 0 0 15,0-3 0-15,4 2 0 16,-4 3 0-16,-4-2 0 16,-3 0 0-16,-4-1 0 15,-3 3 0-15,-11-2 0 0,-5 2 0 16,-9 0 0-16,-7 0 0 16,-9 0 0-16,-9 0 0 15,-10 0 0-15,-11 0 0 16,-6 0 0-16,-11 0 0 15,-5 0 0-15,-4 2 0 16,-13-2 0-16,10 0 0 0,-10 0 0 16,0 0 0-16,0 0 0 0,0 0 0 15,0 0 0-15,0 0 0 16,0 0 0-16,0 0 0 16,0 0 0-16,0 0 0 15,0 0 0-15,0 0 0 0,0 0 0 16,0 0 0-16,0 0 0 15,0 0 0-15,0 0 0 16,0 0 0-16,0 0 0 16,0 0 0-16,0 0 0 15,0 0 0-15,0 0 0 16,0 0 0-16,0 0 0 16,0 0 0-16,0 0 0 0,0 0 0 15,0 0 0-15,0 0 0 16,0 0 0-16,0 0 0 15,0 0 0-15,0 0 0 0,12 3 0 16,-12-3 0-16,13 0 0 16,-13 0 0-16,17 0 0 0,-2 0 0 15,-1 0 0-15,7 0 0 16,1-3 0-16,-3 3 0 16,9-2 0-16,-1 2 0 15,3-3 0-15,0-2 0 0,2 2 0 16,1-4 0-16,-4-1 0 15,4-2 0-15,-1 1 0 16,-2-2 0-16,-3-1 0 16,3-3 0-16,-7 1 0 0,-1-4 0 15,-5-3 0-15,1 3 0 16,-4-7 0-16,-3 3 0 16,1-5 0-16,-7 1 0 15,0-1 0-15,0 3 0 16,-5-3 0-16,0 1 0 15,0-1 0-15,-2 0 0 0,-1 0 0 16,-5 0 0-16,1-1 0 16,-2 2 0-16,-2-2 0 0,-1 0 0 15,-1 3 0-15,1 3 0 16,-6-4 0-16,-4 1 0 16,0 0 0-16,-6 0 0 15,-1 5 0-15,-4-5 0 0,1 3 0 16,-7 2 0-16,-2 0 0 15,-1 0 0-15,-2 6 0 16,1-4 0-16,-1 3 0 16,-4 1 0-16,6 2 0 0,-5-1 0 15,2 3 0-15,0-2 0 16,1 2 0-16,-4 0 0 16,6-2 0-16,-8-2 0 15,6 5 0-15,-4-1 0 0,-2 3 0 16,1-3 0-16,-1 3 0 15,-5-1 0-15,1 3 0 16,-3 1 0-16,0-2 0 16,-3 1 0-16,0 0 0 15,-2 1 0-15,0 0 0 0,-2 2 0 16,-1-2 0-16,0 1 0 16,-5 3 0-16,3 0 0 15,-4 0 0-15,0 3 0 0,-3-2 0 16,4 4 0-16,-2 3 0 15,0-3 0-15,2 2 0 16,-2 1 0-16,1 2 0 0,-2 0 0 16,4 0 0-16,-3-1 0 15,4 4 0-15,1-1 0 16,0 0 0-16,7-1 0 16,1-2 0-16,-1 1 0 15,5 1 0-15,6-1 0 16,-1 0 0-16,0 2 0 0,3-1 0 15,2 4 0-15,3 1 0 16,5 2 0-16,2-2 0 16,6 4 0-16,1-1 0 15,8 1 0-15,2 6 0 0,4 1 0 16,4 3 0-16,2 2 0 16,1 6 0-16,-1-2 0 15,4 4 0-15,4 2 0 0,-3-1 0 16,1 2 0-1,2-6 0-15,0 4 0 0,0-5 0 16,2-1 0-16,3-2 0 16,2-4 0-16,0-2 0 15,2 0 0-15,5-4 0 0,4 1 0 16,9-1 0-16,8-4 0 16,7 1 0-16,8-2 0 15,10-3 0-15,4-3 0 16,8 0 0-16,1-4 0 0,1 2 0 15,0-6 0-15,-1 4 0 16,-2-3 0-16,0-1 0 16,-5-1 0-16,-1 2 0 0,-1-2 0 15,-4-3 0-15,-5 0 0 16,-3 0 0-16,-7-3 0 16,-8 1 0-16,-7-1 0 15,-5 0 0-15,-7 1 0 0,-4 0 0 16,-14 2 0-16,12 0 0 15,-12 0 0-15,0 0 0 16,0 0 0-16,0 0 0 16,0 0 0-16,0 0 0 0,0 0 0 15,0 0 0-15,0 0 0 16,0 0 0-16,0 0 0 16,0 0 0-16,-2-10-49 15,2 10-42-15</inkml:trace>
  <inkml:trace contextRef="#ctx0" brushRef="#br0" timeOffset="8720.6892">15544 10038 148 0,'0'0'4'0,"0"0"6"16,0 0 4-16,0-12 6 15,0 12 4-15,0-15 3 16,-5 1 3-16,-2 2 0 15,-11-3-2-15,6 1-2 0,-6-1-3 16,-4-2-5-16,-6-1-4 16,4 1-2-16,-8 2-2 15,-4-2-2-15,-1 4-2 16,-2 1 0-16,-3-1-2 0,-1 4-1 16,-1-1 0-16,-4 2 0 15,4 1-1-15,-4 2 0 16,4-1 0-16,-4 1 0 15,0 1-1-15,4 1 1 16,0 3-1-16,-4 0 0 0,1 0 0 16,-3 0-1-16,3 0 0 15,-6 3 0-15,-1-3 0 16,0 3 0-16,-4-2 0 0,1 2 0 16,-3-3 0-16,-2 2 0 15,0-2 0-15,0 3 0 16,2 0 0-16,-7-1 0 15,5 1 0-15,-2-1 1 0,2 3-1 16,0 1 0-16,2-3 0 16,-2 6 0-16,2-4 0 15,3 5-1-15,-1 0 1 16,4-3 0-16,-4 5 0 16,1 0 0-16,0 0-1 0,-1 3 1 15,2 3 0-15,-1 0-1 16,2 2 1-16,0-1 0 15,0 1 0-15,6 0-1 16,1 3 1-16,4-1 0 0,-1-1 0 16,3-1-1-16,5 3 1 15,-1 2 0-15,3-6-1 16,3 9 1-16,2-7 0 0,5 5-1 16,0-4 1-16,6 1-1 15,3-4 1-15,2 6 0 16,4-3 0-16,2 0 1 15,1 3-1-15,2-1 1 0,3 5-1 16,-1 0 1-16,1 0 0 16,2-1-1-16,0 2 0 15,7-1 0-15,-2-2 0 16,2 1 0-16,6-1 0 16,-3 0 0-16,4-1 0 0,4-2 0 15,2 1 1-15,-3-3-1 16,6 2 0-16,4-3 1 15,1-1-1-15,-1-1 1 16,5-4 0-16,0 2-1 0,6-5 1 16,-1 1 0-16,1 0 0 15,-1-1 0-15,0-1 0 16,2-5 1-16,2 5-1 0,-2-2 2 16,3-2 0-16,3 0 0 15,2-1 0-15,3-1 0 16,0-1-1-16,4 1-2 15,3 1 0-15,1-4 0 0,4 4 0 16,0-2 0-16,0 2 0 16,8 0 0-16,-3 0 0 15,2-1 0-15,1-1 0 16,0 1 0-16,-1-2 0 16,-2 2 0-16,4-5 0 0,-7 3 0 15,5-3 0-15,-2 0 0 16,0 0 0-16,4 0 0 15,0-3 0-15,-1-2 0 16,0 2 0-16,-1-2 0 0,3 1 0 16,-4 1 0-16,1-2 0 15,-4 1 0-15,-1 1 0 16,-2-2 0-16,0 0 0 0,-2 3 0 16,2-1 0-16,-2-2 0 15,-3-1 0-15,5 4 0 16,-2-3 0-16,0 0 0 15,-1-3 0-15,1-1 0 0,0 2 0 16,-3-6 0-16,0 2 0 16,-3-4 0-16,1-1 0 15,-5 1 0-15,0 0 0 16,-3-2 0-16,-2 2 0 16,0-2 0-16,-4 0 0 15,-3-4 0-15,0 1 0 0,-4 3 0 16,-2-2 0-16,-2-1 0 15,-2-2 0-15,-6 2 0 16,-2 0 0-16,-3-2 0 0,1-1 0 16,-6 2 0-16,-2-5 0 15,-2-1 0-15,-3 0 0 16,-3-1 0-16,-2 2 0 0,0-2 0 16,0 6 0-16,0-3 0 15,-2 2 0-15,-1 4 0 16,-5-3 0-16,3 2 0 15,-2-3 0-15,-5 3 0 0,-1-4 0 16,-4-3 0-16,-3-1 0 16,-5 1 0-16,-2-3 0 15,-6 1 0-15,-4 4 0 16,0-3 0-16,-6 6 0 16,-1 1 0-16,-4 1 0 15,2 2 0-15,-2 3 0 0,-2 3 0 16,3 0 0-16,-3 2 0 15,4 0 0-15,-4 0 0 16,3 2 0-16,-1-1 0 0,-2 3 0 16,1 2 0-16,1-2 0 15,-4 6 0-15,3-2 0 0,3 2 0 16,2 0 0-16,-1 0 0 16,8 0 0-16,-3 2 0 15,13 1 0-15,0 0 0 16,1-3 0-16,10 1 0 0,0 2 0 15,4-3 0-15,2 0 0 16,10 0 0-16,-12 2 0 16,12-2 0-16,0 0 0 15,0 0 0-15,0 0 0 16,0 0 0-16,0 0 0 16,0 0 0-16,0 0 0 15,0 0 0-15,0 0 0 0,0 0 0 16,0 0 0-16,0 0 0 15,0 0 0-15,0 0 0 16,0 0 0-16,-10 0 0 0,10 0 0 16,-8 0 0-16,8 0 0 15,-17 10-10-15,-1-2-79 16,11 2-4-16</inkml:trace>
  <inkml:trace contextRef="#ctx0" brushRef="#br0" timeOffset="10444.7344">9948 11378 272 0,'0'0'8'0,"-10"-10"2"16,10 10 3-16,-10-13-1 0,5 4 3 16,3-7 1-16,2-1 1 15,5-3 5-15,15-1-9 16,10-2-1-16,12 0-2 0,10-3-1 15,15 1 0-15,13 5-2 16,12 0-2-16,5 4-1 16,12 7-1-16,3 4-1 15,2 5 0-15,3 2 0 0,-3 9 0 16,-2 6 0-16,-7 3 0 16,-8 5 0-16,-8 2-1 15,-7 8 1-15,-10-1-1 16,-12 8 0-16,-7 0 0 15,-12 8 0-15,-8 2 0 16,-11 3 0-16,-5 4 0 0,-17 0-1 16,-2 3 1-16,-21-3-1 15,-7 2 1-15,-14-7-1 16,-11-2 1-16,-14-5-1 0,-16-5 1 16,-7-7-1-16,-9-3 1 15,-14-10-1-15,-4-5 0 16,-8-9 0-16,-8-8 1 0,4-5-1 15,-3-12 0-15,2-8 1 16,5-7 0-16,10-3 0 16,8-10 0-16,15-1 0 15,11-3 1-15,19-2 0 0,16-6 0 16,21-5 0-16,15-7 0 16,24-3-1-16,26-7 0 15,26-6-1-15,26 1 1 16,26 0-2-16,28 2 0 15,28 13-1-15,22 12 0 16,10 17-5-16,5 11-16 0,-11 29-60 16,16 15-3-16</inkml:trace>
  <inkml:trace contextRef="#ctx0" brushRef="#br0" timeOffset="12127.6731">13237 12195 322 0,'0'0'1'16,"-7"-10"-1"-16,-4 3 1 0,-3 1 0 16,-4-3 0-16,-6-1 1 15,-4 0 1-15,-1 3 3 16,-6 2 1-16,-1 5 0 15,2 0 0-15,-6 5 1 16,3 10 1-16,0 9 0 0,-3 6-3 16,-5 5-1-16,2 4-1 15,2 1 1-15,1 7-1 16,2-2 1-16,3 2-1 16,6 2 0-16,9-2 0 0,5 6-1 15,12-2 0-15,3 8 0 16,16-1 1-16,6 1-3 15,10 0 1-15,11-3 0 16,8 0 0-16,15-6 0 0,3-4 0 16,16-8-1-16,4-3 0 15,10-5 0-15,8-9 0 16,7-3 0-16,8-6 0 0,2-4 1 16,9-3-1-16,1-5 1 15,5 0 0-15,2-5 0 16,6-3-1-16,-2 1 2 15,4-1-1-15,0 4 0 16,0-4 0-16,0 1 0 0,0 2 0 16,-2-3 0-16,-3-2-1 15,0-5 1-15,-3 1-1 16,-8-4 0-16,-4-1 0 0,-10-4 0 16,-7 1 0-16,-8-6 1 15,-9 4 0-15,-10-2 0 16,-8 5 0-16,-8-6 0 15,-4-3 1-15,-10 4-1 16,-4 2 1-16,-8-3-1 0,-6 3 1 16,-5-2-3-16,-7-1 0 15,-2 3 0-15,-13-3 0 0,-8-2 0 16,-2 3 0-16,-10-4 0 16,-10 0 0-16,-10-5 0 15,-7 6 0-15,-8-5 0 16,-4 1 0-16,-11 6 0 0,-7-3 0 15,-5 8 0-15,-10-6 0 16,-5 9 0-16,-7-1 0 16,-6-4 0-16,-7 1 0 15,-7 0 0-15,2-1 0 16,-13-1 0-16,4 0 0 16,-4 3 0-16,-4 0 0 15,-5 7 0-15,-3 0 0 0,0 5 0 16,-6 2 0-16,-2 8 0 15,1 0 0-15,-3 6 0 16,3 6 0-16,5 3 0 0,5 5 0 16,4 0 0-16,8-1 0 15,11 4 0-15,6-3 0 16,13-1 0-16,13-2 0 0,9-2 0 16,13 0 0-16,10-4 0 15,10-2 0-15,9-2 0 16,11 1 0-16,2-5 0 0,15-3 0 15,-10 2 0-15,10-2 0 16,0 0 0-16,8 2 0 16,-8-2 0-16,9 3 0 15,-9-3 0-15,12 2 0 16,-12-2 0-16,11 5 0 0,-11-5-20 16,22 10-65-16,-22-10-4 15</inkml:trace>
  <inkml:trace contextRef="#ctx0" brushRef="#br0" timeOffset="13093.4989">10339 14180 434 0,'0'0'0'0,"0"0"-1"0,0 0 0 16,9 3 1-16,6-2 0 15,8 2 1-15,9-3 0 0,13 0 3 16,15-4 0-16,11-2 3 15,12-6 1-15,9-1-1 16,9-5 1-16,4-1 0 16,4 2-1-16,-2-1-1 0,-5 0-1 15,-5 4-2-15,-5-1-1 16,-12 5 0-16,-13 3-1 16,-10 2 0-16,-13 2 0 0,-8 3-1 15,-12 0 1-15,-9 0 1 16,-15 0-2-16,0 0 0 15,-9 8 0-15,-16-1 0 16,-12 3 0-16,-11 3 0 0,-14 2 0 16,-13 4 0-16,-9 1 0 15,-16 5 0-15,-9 2 0 16,-3-2 0-16,-5 0 0 16,-5-1 0-16,5 1 0 15,8-3 0-15,-1-2 0 0,19-2 0 16,6-6 0-16,15 0 0 15,13-2 0-15,13-5 0 16,14-2 0-16,12-3 0 16,18 0 0-16,0-8 0 0,20-2 0 15,15-5 0-15,13 3 0 16,14-3 0-16,10-2 0 16,15-1 0-16,7 1 0 0,10 0 0 15,6 0 0-15,0 5 0 16,-2-3 0-16,-5 4 0 15,-6 5 0-15,-14 0 0 0,-10 3 0 16,-13 3 0-16,-13 3 0 16,-18 5-3-16,-11-1-3 15,-11 5-15-15,-9 1-63 16,-12-10-4-16</inkml:trace>
  <inkml:trace contextRef="#ctx0" brushRef="#br0" timeOffset="18790.0566">9963 9195 260 0,'0'0'3'16,"-7"-14"1"-16,-1-4 2 0,8 0 3 15,-2-9 1-15,2 3 3 16,2-11 0-16,10-5 3 15,14 2-1-15,3-3-1 16,16 2 0-16,10-4-1 0,15 1-3 16,4-2-1-16,15 4 0 15,8 1-2-15,11 4-1 16,3 5-1-16,3 5-1 16,6 6 0-16,4 4-1 15,-7 7 0-15,2 5-1 16,-4 3 0-16,-9 11-1 0,2 6 0 15,-7 3 0-15,-6 6 0 16,-6 7 0-16,-4 7-1 16,-9-1 1-16,-5 6 1 0,-7 5-2 15,-11 0 1-15,-7 1 0 16,-11 3-1-16,-7 1 0 16,-13 0 0-16,-5 1 1 0,-10-1-1 15,-8 2 0-15,-12-3 0 16,-10 2 1-16,-9-2-1 15,-14-2 1-15,-11 2 0 16,-10-4 0-16,-11-1-1 0,-9-2 0 16,-9-4 0-16,-14-5 1 15,-5-3-1-15,-4-4 0 16,-6-7 0-16,-3-7 0 16,-1-9 0-16,1-8 1 15,4-6 0-15,4-11 1 0,13-12-1 16,5-11 0-16,9-7 1 15,8-10-1-15,18-5 1 16,9-4-1-16,15-8-1 16,16-6 1-16,16-2-1 0,18-5 1 15,13-2-1-15,29-6 0 16,20 2 0-16,20-1 0 16,22 0 1-16,18 4-1 0,17 11 0 15,13 7-3-15,9 21-6 16,-1 6-17-16,-16 22-53 15,10 18-3-15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0343A-97C7-49B5-B7C6-4D51453A1F5F}" type="datetimeFigureOut">
              <a:rPr lang="en-IN" smtClean="0"/>
              <a:t>31-01-2021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8FF704-98DE-4A71-829F-E86D474D4DF1}" type="slidenum">
              <a:rPr lang="en-IN" smtClean="0"/>
              <a:t>‹#›</a:t>
            </a:fld>
            <a:endParaRPr lang="en-IN" dirty="0"/>
          </a:p>
        </p:txBody>
      </p:sp>
    </p:spTree>
    <p:extLst>
      <p:ext uri="{BB962C8B-B14F-4D97-AF65-F5344CB8AC3E}">
        <p14:creationId xmlns:p14="http://schemas.microsoft.com/office/powerpoint/2010/main" val="318806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References:</a:t>
            </a:r>
          </a:p>
          <a:p>
            <a:r>
              <a:rPr lang="en-IN" dirty="0"/>
              <a:t>https://opentextbc.ca/teachinginadigitalage/chapter/section-8-1-a-short-history-of-educational-technology/?utm_source=timminstoday.com&amp;utm_campaign=timminstoday.com&amp;utm_medium=referral</a:t>
            </a:r>
          </a:p>
          <a:p>
            <a:endParaRPr lang="en-IN" dirty="0"/>
          </a:p>
          <a:p>
            <a:r>
              <a:rPr lang="en-IN" dirty="0"/>
              <a:t>https://www.riemysore.ac.in/ict/unit__7__elearning.html#7.5</a:t>
            </a:r>
          </a:p>
          <a:p>
            <a:endParaRPr lang="en-IN" dirty="0"/>
          </a:p>
          <a:p>
            <a:r>
              <a:rPr lang="en-IN" dirty="0"/>
              <a:t>https://www.youtube.com/watch?v=jTH3ob1IRFo</a:t>
            </a:r>
          </a:p>
          <a:p>
            <a:endParaRPr lang="en-IN" dirty="0"/>
          </a:p>
          <a:p>
            <a:r>
              <a:rPr lang="en-US" sz="1200" b="0" i="0" kern="1200" dirty="0">
                <a:solidFill>
                  <a:schemeClr val="tx1"/>
                </a:solidFill>
                <a:effectLst/>
                <a:latin typeface="+mn-lt"/>
                <a:ea typeface="+mn-ea"/>
                <a:cs typeface="+mn-cs"/>
              </a:rPr>
              <a:t>Skinner, B. (1968) </a:t>
            </a:r>
            <a:r>
              <a:rPr lang="en-US" sz="1200" b="0" i="1" kern="1200" dirty="0">
                <a:solidFill>
                  <a:schemeClr val="tx1"/>
                </a:solidFill>
                <a:effectLst/>
                <a:latin typeface="+mn-lt"/>
                <a:ea typeface="+mn-ea"/>
                <a:cs typeface="+mn-cs"/>
              </a:rPr>
              <a:t>The Technology of Teaching</a:t>
            </a:r>
            <a:r>
              <a:rPr lang="en-US" sz="1200" b="0" i="0" kern="1200" dirty="0">
                <a:solidFill>
                  <a:schemeClr val="tx1"/>
                </a:solidFill>
                <a:effectLst/>
                <a:latin typeface="+mn-lt"/>
                <a:ea typeface="+mn-ea"/>
                <a:cs typeface="+mn-cs"/>
              </a:rPr>
              <a:t>, 1968. New York: Appleton-Century-Crofts</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978FF704-98DE-4A71-829F-E86D474D4DF1}" type="slidenum">
              <a:rPr lang="en-IN" smtClean="0"/>
              <a:t>2</a:t>
            </a:fld>
            <a:endParaRPr lang="en-IN"/>
          </a:p>
        </p:txBody>
      </p:sp>
    </p:spTree>
    <p:extLst>
      <p:ext uri="{BB962C8B-B14F-4D97-AF65-F5344CB8AC3E}">
        <p14:creationId xmlns:p14="http://schemas.microsoft.com/office/powerpoint/2010/main" val="3672112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204077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solidFill>
                  <a:prstClr val="white"/>
                </a:solidFill>
              </a:rPr>
              <a:t>Click to edit Session title</a:t>
            </a:r>
          </a:p>
        </p:txBody>
      </p:sp>
    </p:spTree>
    <p:extLst>
      <p:ext uri="{BB962C8B-B14F-4D97-AF65-F5344CB8AC3E}">
        <p14:creationId xmlns:p14="http://schemas.microsoft.com/office/powerpoint/2010/main" val="221295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15009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42068617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4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541656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mathworks.com/products/matlab" TargetMode="Externa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5.jpg"/><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7.JPG"/><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normAutofit/>
          </a:bodyPr>
          <a:lstStyle/>
          <a:p>
            <a:pPr algn="ctr"/>
            <a:r>
              <a:rPr lang="en-US" b="0" i="1" dirty="0" smtClean="0">
                <a:latin typeface="+mn-lt"/>
                <a:cs typeface="Helvetica" panose="020B0604020202020204" pitchFamily="34" charset="0"/>
              </a:rPr>
              <a:t>Mechanisms and Robotics</a:t>
            </a:r>
            <a:br>
              <a:rPr lang="en-US" b="0" i="1" dirty="0" smtClean="0">
                <a:latin typeface="+mn-lt"/>
                <a:cs typeface="Helvetica" panose="020B0604020202020204" pitchFamily="34" charset="0"/>
              </a:rPr>
            </a:br>
            <a:r>
              <a:rPr lang="en-US" b="0" i="1" dirty="0" smtClean="0">
                <a:latin typeface="+mn-lt"/>
                <a:cs typeface="Helvetica" panose="020B0604020202020204" pitchFamily="34" charset="0"/>
              </a:rPr>
              <a:t>Laboratory</a:t>
            </a:r>
            <a:endParaRPr lang="en-US" b="0" i="1" dirty="0">
              <a:latin typeface="+mn-lt"/>
              <a:cs typeface="Helvetica" panose="020B0604020202020204" pitchFamily="34" charset="0"/>
            </a:endParaRP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Editor/Debugger</a:t>
            </a:r>
          </a:p>
        </p:txBody>
      </p:sp>
      <p:sp>
        <p:nvSpPr>
          <p:cNvPr id="3" name="Text Placeholder 2"/>
          <p:cNvSpPr>
            <a:spLocks noGrp="1"/>
          </p:cNvSpPr>
          <p:nvPr>
            <p:ph type="body" sz="quarter" idx="13"/>
          </p:nvPr>
        </p:nvSpPr>
        <p:spPr>
          <a:xfrm>
            <a:off x="857739" y="1600201"/>
            <a:ext cx="10160000" cy="3962399"/>
          </a:xfrm>
        </p:spPr>
        <p:txBody>
          <a:bodyPr>
            <a:normAutofit/>
          </a:bodyPr>
          <a:lstStyle/>
          <a:p>
            <a:pPr marL="0" indent="0">
              <a:spcBef>
                <a:spcPts val="600"/>
              </a:spcBef>
              <a:buNone/>
            </a:pPr>
            <a:r>
              <a:rPr lang="en-US" dirty="0"/>
              <a:t>Use the Editor/Debugger to create and debug M-files, which are programs you write to run MATLAB functions. The Editor/Debugger provides a graphical user interface for text editing, as well as for M-file debugging.</a:t>
            </a:r>
          </a:p>
          <a:p>
            <a:pPr marL="0" indent="0">
              <a:spcBef>
                <a:spcPts val="600"/>
              </a:spcBef>
              <a:buNone/>
            </a:pPr>
            <a:endParaRPr lang="en-US" dirty="0"/>
          </a:p>
          <a:p>
            <a:pPr marL="0" indent="0">
              <a:spcBef>
                <a:spcPts val="600"/>
              </a:spcBef>
              <a:spcAft>
                <a:spcPts val="600"/>
              </a:spcAft>
              <a:buNone/>
            </a:pPr>
            <a:r>
              <a:rPr lang="en-US" b="1" dirty="0">
                <a:solidFill>
                  <a:schemeClr val="accent6">
                    <a:lumMod val="75000"/>
                  </a:schemeClr>
                </a:solidFill>
              </a:rPr>
              <a:t>Scripts and Functions</a:t>
            </a:r>
          </a:p>
          <a:p>
            <a:pPr marL="0" indent="0">
              <a:spcBef>
                <a:spcPts val="1200"/>
              </a:spcBef>
              <a:spcAft>
                <a:spcPts val="600"/>
              </a:spcAft>
              <a:buNone/>
            </a:pPr>
            <a:r>
              <a:rPr lang="en-US" dirty="0"/>
              <a:t>There are two kinds of M-files:</a:t>
            </a:r>
          </a:p>
          <a:p>
            <a:r>
              <a:rPr lang="en-US" b="1" dirty="0">
                <a:solidFill>
                  <a:schemeClr val="accent2"/>
                </a:solidFill>
              </a:rPr>
              <a:t>Scripts, </a:t>
            </a:r>
            <a:r>
              <a:rPr lang="en-US" dirty="0"/>
              <a:t>which do not accept input arguments or return output arguments. They operate on data in the workspace.</a:t>
            </a:r>
          </a:p>
          <a:p>
            <a:pPr>
              <a:spcBef>
                <a:spcPts val="600"/>
              </a:spcBef>
              <a:spcAft>
                <a:spcPts val="600"/>
              </a:spcAft>
            </a:pPr>
            <a:r>
              <a:rPr lang="en-US" b="1" dirty="0">
                <a:solidFill>
                  <a:schemeClr val="accent2"/>
                </a:solidFill>
              </a:rPr>
              <a:t>Functions, </a:t>
            </a:r>
            <a:r>
              <a:rPr lang="en-US" dirty="0"/>
              <a:t>which can accept input arguments and return output arguments. Internal variables are local to the function.</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48367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Line </a:t>
            </a:r>
            <a:r>
              <a:rPr lang="en-US" dirty="0" smtClean="0"/>
              <a:t>style</a:t>
            </a:r>
            <a:endParaRPr lang="en-US" dirty="0"/>
          </a:p>
        </p:txBody>
      </p:sp>
      <p:sp>
        <p:nvSpPr>
          <p:cNvPr id="3" name="Text Placeholder 2"/>
          <p:cNvSpPr>
            <a:spLocks noGrp="1"/>
          </p:cNvSpPr>
          <p:nvPr>
            <p:ph type="body" sz="quarter" idx="13"/>
          </p:nvPr>
        </p:nvSpPr>
        <p:spPr/>
        <p:txBody>
          <a:bodyPr/>
          <a:lstStyle/>
          <a:p>
            <a:pPr marL="0" lvl="0" indent="0" eaLnBrk="0" fontAlgn="base" hangingPunct="0">
              <a:lnSpc>
                <a:spcPct val="100000"/>
              </a:lnSpc>
              <a:spcBef>
                <a:spcPct val="0"/>
              </a:spcBef>
              <a:spcAft>
                <a:spcPct val="0"/>
              </a:spcAft>
              <a:buNone/>
            </a:pPr>
            <a:r>
              <a:rPr lang="en-US" altLang="en-US" dirty="0">
                <a:solidFill>
                  <a:srgbClr val="404040"/>
                </a:solidFill>
                <a:latin typeface="Arial" panose="020B0604020202020204" pitchFamily="34" charset="0"/>
                <a:ea typeface="Times New Roman" panose="02020603050405020304" pitchFamily="18" charset="0"/>
                <a:cs typeface="Arial" panose="020B0604020202020204" pitchFamily="34" charset="0"/>
              </a:rPr>
              <a:t>Line style, marker symbol, and color, specified as a string. The elements of the string can appear in any order, and you can omit one or more options from the string specifier. If you omit the line style and specify the marker character, then the plot shows only the marker and no line.</a:t>
            </a:r>
          </a:p>
          <a:p>
            <a:pPr marL="0" lvl="0" indent="0" eaLnBrk="0" fontAlgn="base" hangingPunct="0">
              <a:lnSpc>
                <a:spcPct val="100000"/>
              </a:lnSpc>
              <a:spcBef>
                <a:spcPct val="0"/>
              </a:spcBef>
              <a:spcAft>
                <a:spcPct val="0"/>
              </a:spcAft>
              <a:buNone/>
            </a:pPr>
            <a:r>
              <a:rPr lang="en-US" altLang="en-US" b="1" dirty="0">
                <a:solidFill>
                  <a:srgbClr val="000000"/>
                </a:solidFill>
                <a:latin typeface="Arial" panose="020B0604020202020204" pitchFamily="34" charset="0"/>
                <a:ea typeface="Times New Roman" panose="02020603050405020304" pitchFamily="18" charset="0"/>
                <a:cs typeface="Arial" panose="020B0604020202020204" pitchFamily="34" charset="0"/>
              </a:rPr>
              <a:t>Example: </a:t>
            </a:r>
            <a:r>
              <a:rPr lang="en-US" alt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'--or' is a red dashed line with circle markers</a:t>
            </a:r>
            <a:endParaRPr lang="en-US" altLang="en-US" dirty="0">
              <a:latin typeface="Arial" panose="020B0604020202020204" pitchFamily="34" charset="0"/>
            </a:endParaRPr>
          </a:p>
          <a:p>
            <a:endParaRPr lang="en-US" dirty="0"/>
          </a:p>
        </p:txBody>
      </p:sp>
      <p:sp>
        <p:nvSpPr>
          <p:cNvPr id="4" name="Text Placeholder 3"/>
          <p:cNvSpPr>
            <a:spLocks noGrp="1"/>
          </p:cNvSpPr>
          <p:nvPr>
            <p:ph type="body" sz="quarter" idx="14"/>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74543991"/>
              </p:ext>
            </p:extLst>
          </p:nvPr>
        </p:nvGraphicFramePr>
        <p:xfrm>
          <a:off x="3276600" y="4038600"/>
          <a:ext cx="6105527" cy="2042637"/>
        </p:xfrm>
        <a:graphic>
          <a:graphicData uri="http://schemas.openxmlformats.org/drawingml/2006/table">
            <a:tbl>
              <a:tblPr firstRow="1" firstCol="1" bandRow="1">
                <a:tableStyleId>{00A15C55-8517-42AA-B614-E9B94910E393}</a:tableStyleId>
              </a:tblPr>
              <a:tblGrid>
                <a:gridCol w="1955197">
                  <a:extLst>
                    <a:ext uri="{9D8B030D-6E8A-4147-A177-3AD203B41FA5}">
                      <a16:colId xmlns="" xmlns:a16="http://schemas.microsoft.com/office/drawing/2014/main" val="3301831075"/>
                    </a:ext>
                  </a:extLst>
                </a:gridCol>
                <a:gridCol w="4150330">
                  <a:extLst>
                    <a:ext uri="{9D8B030D-6E8A-4147-A177-3AD203B41FA5}">
                      <a16:colId xmlns="" xmlns:a16="http://schemas.microsoft.com/office/drawing/2014/main" val="3755979907"/>
                    </a:ext>
                  </a:extLst>
                </a:gridCol>
              </a:tblGrid>
              <a:tr h="539486">
                <a:tc>
                  <a:txBody>
                    <a:bodyPr/>
                    <a:lstStyle/>
                    <a:p>
                      <a:pPr marL="0" marR="0">
                        <a:lnSpc>
                          <a:spcPct val="107000"/>
                        </a:lnSpc>
                        <a:spcBef>
                          <a:spcPts val="0"/>
                        </a:spcBef>
                        <a:spcAft>
                          <a:spcPts val="900"/>
                        </a:spcAft>
                      </a:pPr>
                      <a:r>
                        <a:rPr lang="en-US" sz="1800" dirty="0">
                          <a:solidFill>
                            <a:schemeClr val="tx1"/>
                          </a:solidFill>
                          <a:effectLst/>
                        </a:rPr>
                        <a:t>Specifier</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7625" marR="47625" marT="57150" marB="57150" anchor="ctr"/>
                </a:tc>
                <a:tc>
                  <a:txBody>
                    <a:bodyPr/>
                    <a:lstStyle/>
                    <a:p>
                      <a:pPr marL="0" marR="0">
                        <a:lnSpc>
                          <a:spcPct val="107000"/>
                        </a:lnSpc>
                        <a:spcBef>
                          <a:spcPts val="0"/>
                        </a:spcBef>
                        <a:spcAft>
                          <a:spcPts val="900"/>
                        </a:spcAft>
                      </a:pPr>
                      <a:r>
                        <a:rPr lang="en-US" sz="1800">
                          <a:effectLst/>
                        </a:rPr>
                        <a:t>Line Style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57150" marB="57150" anchor="ctr"/>
                </a:tc>
                <a:extLst>
                  <a:ext uri="{0D108BD9-81ED-4DB2-BD59-A6C34878D82A}">
                    <a16:rowId xmlns="" xmlns:a16="http://schemas.microsoft.com/office/drawing/2014/main" val="919140462"/>
                  </a:ext>
                </a:extLst>
              </a:tr>
              <a:tr h="373129">
                <a:tc>
                  <a:txBody>
                    <a:bodyPr/>
                    <a:lstStyle/>
                    <a:p>
                      <a:pPr marL="0" marR="0">
                        <a:lnSpc>
                          <a:spcPts val="1265"/>
                        </a:lnSpc>
                        <a:spcBef>
                          <a:spcPts val="0"/>
                        </a:spcBef>
                        <a:spcAft>
                          <a:spcPts val="900"/>
                        </a:spcAft>
                      </a:pPr>
                      <a:r>
                        <a:rPr lang="en-US" sz="1800">
                          <a:solidFill>
                            <a:schemeClr val="tx1"/>
                          </a:solidFill>
                          <a:effectLst/>
                        </a:rPr>
                        <a:t>-</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900"/>
                        </a:spcAft>
                      </a:pPr>
                      <a:r>
                        <a:rPr lang="en-US" sz="1800" dirty="0">
                          <a:effectLst/>
                        </a:rPr>
                        <a:t>Solid line (default)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36162236"/>
                  </a:ext>
                </a:extLst>
              </a:tr>
              <a:tr h="383764">
                <a:tc>
                  <a:txBody>
                    <a:bodyPr/>
                    <a:lstStyle/>
                    <a:p>
                      <a:pPr marL="0" marR="0">
                        <a:lnSpc>
                          <a:spcPts val="1265"/>
                        </a:lnSpc>
                        <a:spcBef>
                          <a:spcPts val="0"/>
                        </a:spcBef>
                        <a:spcAft>
                          <a:spcPts val="900"/>
                        </a:spcAft>
                      </a:pPr>
                      <a:r>
                        <a:rPr lang="en-US" sz="1800">
                          <a:solidFill>
                            <a:schemeClr val="tx1"/>
                          </a:solidFill>
                          <a:effectLst/>
                        </a:rPr>
                        <a:t>--</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900"/>
                        </a:spcAft>
                      </a:pPr>
                      <a:r>
                        <a:rPr lang="en-US" sz="1800" dirty="0">
                          <a:effectLst/>
                        </a:rPr>
                        <a:t>Dashed line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4092892018"/>
                  </a:ext>
                </a:extLst>
              </a:tr>
              <a:tr h="373129">
                <a:tc>
                  <a:txBody>
                    <a:bodyPr/>
                    <a:lstStyle/>
                    <a:p>
                      <a:pPr marL="0" marR="0">
                        <a:lnSpc>
                          <a:spcPts val="1265"/>
                        </a:lnSpc>
                        <a:spcBef>
                          <a:spcPts val="0"/>
                        </a:spcBef>
                        <a:spcAft>
                          <a:spcPts val="900"/>
                        </a:spcAft>
                      </a:pPr>
                      <a:r>
                        <a:rPr lang="en-US" sz="1800">
                          <a:solidFill>
                            <a:schemeClr val="tx1"/>
                          </a:solidFill>
                          <a:effectLst/>
                        </a:rPr>
                        <a:t>:</a:t>
                      </a:r>
                      <a:endPar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900"/>
                        </a:spcAft>
                      </a:pPr>
                      <a:r>
                        <a:rPr lang="en-US" sz="1800" dirty="0">
                          <a:effectLst/>
                        </a:rPr>
                        <a:t>Dotted line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566433470"/>
                  </a:ext>
                </a:extLst>
              </a:tr>
              <a:tr h="373129">
                <a:tc>
                  <a:txBody>
                    <a:bodyPr/>
                    <a:lstStyle/>
                    <a:p>
                      <a:pPr marL="0" marR="0">
                        <a:lnSpc>
                          <a:spcPts val="1265"/>
                        </a:lnSpc>
                        <a:spcBef>
                          <a:spcPts val="0"/>
                        </a:spcBef>
                        <a:spcAft>
                          <a:spcPts val="900"/>
                        </a:spcAft>
                      </a:pPr>
                      <a:r>
                        <a:rPr lang="en-US" sz="1800" dirty="0">
                          <a:solidFill>
                            <a:schemeClr val="tx1"/>
                          </a:solidFill>
                          <a:effectLst/>
                        </a:rPr>
                        <a: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900"/>
                        </a:spcAft>
                      </a:pPr>
                      <a:r>
                        <a:rPr lang="en-US" sz="1800" dirty="0">
                          <a:effectLst/>
                        </a:rPr>
                        <a:t>Dash-dot line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3917458250"/>
                  </a:ext>
                </a:extLst>
              </a:tr>
            </a:tbl>
          </a:graphicData>
        </a:graphic>
      </p:graphicFrame>
    </p:spTree>
    <p:extLst>
      <p:ext uri="{BB962C8B-B14F-4D97-AF65-F5344CB8AC3E}">
        <p14:creationId xmlns:p14="http://schemas.microsoft.com/office/powerpoint/2010/main" val="4437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Marker symbol</a:t>
            </a:r>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graphicFrame>
        <p:nvGraphicFramePr>
          <p:cNvPr id="5" name="Content Placeholder 4"/>
          <p:cNvGraphicFramePr>
            <a:graphicFrameLocks/>
          </p:cNvGraphicFramePr>
          <p:nvPr>
            <p:extLst>
              <p:ext uri="{D42A27DB-BD31-4B8C-83A1-F6EECF244321}">
                <p14:modId xmlns:p14="http://schemas.microsoft.com/office/powerpoint/2010/main" val="1440076667"/>
              </p:ext>
            </p:extLst>
          </p:nvPr>
        </p:nvGraphicFramePr>
        <p:xfrm>
          <a:off x="2362200" y="2268144"/>
          <a:ext cx="6560980" cy="4245766"/>
        </p:xfrm>
        <a:graphic>
          <a:graphicData uri="http://schemas.openxmlformats.org/drawingml/2006/table">
            <a:tbl>
              <a:tblPr firstRow="1" firstCol="1" bandRow="1">
                <a:tableStyleId>{21E4AEA4-8DFA-4A89-87EB-49C32662AFE0}</a:tableStyleId>
              </a:tblPr>
              <a:tblGrid>
                <a:gridCol w="1806761">
                  <a:extLst>
                    <a:ext uri="{9D8B030D-6E8A-4147-A177-3AD203B41FA5}">
                      <a16:colId xmlns="" xmlns:a16="http://schemas.microsoft.com/office/drawing/2014/main" val="1882322355"/>
                    </a:ext>
                  </a:extLst>
                </a:gridCol>
                <a:gridCol w="4754219">
                  <a:extLst>
                    <a:ext uri="{9D8B030D-6E8A-4147-A177-3AD203B41FA5}">
                      <a16:colId xmlns="" xmlns:a16="http://schemas.microsoft.com/office/drawing/2014/main" val="2065234110"/>
                    </a:ext>
                  </a:extLst>
                </a:gridCol>
              </a:tblGrid>
              <a:tr h="408302">
                <a:tc>
                  <a:txBody>
                    <a:bodyPr/>
                    <a:lstStyle/>
                    <a:p>
                      <a:pPr marL="0" marR="0" algn="l">
                        <a:lnSpc>
                          <a:spcPct val="107000"/>
                        </a:lnSpc>
                        <a:spcBef>
                          <a:spcPts val="0"/>
                        </a:spcBef>
                        <a:spcAft>
                          <a:spcPts val="900"/>
                        </a:spcAft>
                      </a:pPr>
                      <a:r>
                        <a:rPr lang="en-US" sz="1800" dirty="0">
                          <a:effectLst/>
                        </a:rPr>
                        <a:t>Specifier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57150" marB="57150" anchor="ctr"/>
                </a:tc>
                <a:tc>
                  <a:txBody>
                    <a:bodyPr/>
                    <a:lstStyle/>
                    <a:p>
                      <a:pPr marL="0" marR="0" algn="l">
                        <a:lnSpc>
                          <a:spcPct val="107000"/>
                        </a:lnSpc>
                        <a:spcBef>
                          <a:spcPts val="0"/>
                        </a:spcBef>
                        <a:spcAft>
                          <a:spcPts val="900"/>
                        </a:spcAft>
                      </a:pPr>
                      <a:r>
                        <a:rPr lang="en-US" sz="1800">
                          <a:effectLst/>
                        </a:rPr>
                        <a:t>Marker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57150" marB="57150" anchor="ctr"/>
                </a:tc>
                <a:extLst>
                  <a:ext uri="{0D108BD9-81ED-4DB2-BD59-A6C34878D82A}">
                    <a16:rowId xmlns="" xmlns:a16="http://schemas.microsoft.com/office/drawing/2014/main" val="3175030557"/>
                  </a:ext>
                </a:extLst>
              </a:tr>
              <a:tr h="293396">
                <a:tc>
                  <a:txBody>
                    <a:bodyPr/>
                    <a:lstStyle/>
                    <a:p>
                      <a:pPr marL="0" marR="0" algn="l">
                        <a:lnSpc>
                          <a:spcPts val="1265"/>
                        </a:lnSpc>
                        <a:spcBef>
                          <a:spcPts val="0"/>
                        </a:spcBef>
                        <a:spcAft>
                          <a:spcPts val="900"/>
                        </a:spcAft>
                      </a:pPr>
                      <a:r>
                        <a:rPr lang="en-US" sz="1800">
                          <a:effectLst/>
                        </a:rPr>
                        <a:t>o</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dirty="0">
                          <a:effectLst/>
                        </a:rPr>
                        <a:t>Circle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851054237"/>
                  </a:ext>
                </a:extLst>
              </a:tr>
              <a:tr h="301168">
                <a:tc>
                  <a:txBody>
                    <a:bodyPr/>
                    <a:lstStyle/>
                    <a:p>
                      <a:pPr marL="0" marR="0" algn="l">
                        <a:lnSpc>
                          <a:spcPts val="1265"/>
                        </a:lnSpc>
                        <a:spcBef>
                          <a:spcPts val="0"/>
                        </a:spcBef>
                        <a:spcAft>
                          <a:spcPts val="900"/>
                        </a:spcAft>
                      </a:pPr>
                      <a:r>
                        <a:rPr lang="en-US" sz="1800">
                          <a:effectLst/>
                        </a:rPr>
                        <a: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dirty="0">
                          <a:effectLst/>
                        </a:rPr>
                        <a:t>Plus sign</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2397770533"/>
                  </a:ext>
                </a:extLst>
              </a:tr>
              <a:tr h="293396">
                <a:tc>
                  <a:txBody>
                    <a:bodyPr/>
                    <a:lstStyle/>
                    <a:p>
                      <a:pPr marL="0" marR="0" algn="l">
                        <a:lnSpc>
                          <a:spcPts val="1265"/>
                        </a:lnSpc>
                        <a:spcBef>
                          <a:spcPts val="0"/>
                        </a:spcBef>
                        <a:spcAft>
                          <a:spcPts val="900"/>
                        </a:spcAft>
                      </a:pPr>
                      <a:r>
                        <a:rPr lang="en-US" sz="1800">
                          <a:effectLst/>
                        </a:rPr>
                        <a: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dirty="0">
                          <a:effectLst/>
                        </a:rPr>
                        <a:t>Asterisk</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667003146"/>
                  </a:ext>
                </a:extLst>
              </a:tr>
              <a:tr h="293396">
                <a:tc>
                  <a:txBody>
                    <a:bodyPr/>
                    <a:lstStyle/>
                    <a:p>
                      <a:pPr marL="0" marR="0" algn="l">
                        <a:lnSpc>
                          <a:spcPts val="1265"/>
                        </a:lnSpc>
                        <a:spcBef>
                          <a:spcPts val="0"/>
                        </a:spcBef>
                        <a:spcAft>
                          <a:spcPts val="900"/>
                        </a:spcAft>
                      </a:pPr>
                      <a:r>
                        <a:rPr lang="en-US" sz="1800">
                          <a:effectLst/>
                        </a:rPr>
                        <a: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dirty="0">
                          <a:effectLst/>
                        </a:rPr>
                        <a:t>Point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566705468"/>
                  </a:ext>
                </a:extLst>
              </a:tr>
              <a:tr h="293396">
                <a:tc>
                  <a:txBody>
                    <a:bodyPr/>
                    <a:lstStyle/>
                    <a:p>
                      <a:pPr marL="0" marR="0" algn="l">
                        <a:lnSpc>
                          <a:spcPts val="1265"/>
                        </a:lnSpc>
                        <a:spcBef>
                          <a:spcPts val="0"/>
                        </a:spcBef>
                        <a:spcAft>
                          <a:spcPts val="900"/>
                        </a:spcAft>
                      </a:pPr>
                      <a:r>
                        <a:rPr lang="en-US" sz="1800">
                          <a:effectLst/>
                        </a:rPr>
                        <a:t>x</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a:effectLst/>
                        </a:rPr>
                        <a:t>Cross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1164447633"/>
                  </a:ext>
                </a:extLst>
              </a:tr>
              <a:tr h="293396">
                <a:tc>
                  <a:txBody>
                    <a:bodyPr/>
                    <a:lstStyle/>
                    <a:p>
                      <a:pPr marL="0" marR="0" algn="l">
                        <a:lnSpc>
                          <a:spcPts val="1265"/>
                        </a:lnSpc>
                        <a:spcBef>
                          <a:spcPts val="0"/>
                        </a:spcBef>
                        <a:spcAft>
                          <a:spcPts val="900"/>
                        </a:spcAft>
                      </a:pPr>
                      <a:r>
                        <a:rPr lang="en-US" sz="1800">
                          <a:effectLst/>
                        </a:rPr>
                        <a:t>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a:effectLst/>
                        </a:rPr>
                        <a:t>Square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3596457446"/>
                  </a:ext>
                </a:extLst>
              </a:tr>
              <a:tr h="301168">
                <a:tc>
                  <a:txBody>
                    <a:bodyPr/>
                    <a:lstStyle/>
                    <a:p>
                      <a:pPr marL="0" marR="0" algn="l">
                        <a:lnSpc>
                          <a:spcPts val="1265"/>
                        </a:lnSpc>
                        <a:spcBef>
                          <a:spcPts val="0"/>
                        </a:spcBef>
                        <a:spcAft>
                          <a:spcPts val="900"/>
                        </a:spcAft>
                      </a:pPr>
                      <a:r>
                        <a:rPr lang="en-US" sz="1800" dirty="0">
                          <a:effectLst/>
                        </a:rPr>
                        <a:t>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dirty="0">
                          <a:effectLst/>
                        </a:rPr>
                        <a:t>Diamond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1380233898"/>
                  </a:ext>
                </a:extLst>
              </a:tr>
              <a:tr h="293396">
                <a:tc>
                  <a:txBody>
                    <a:bodyPr/>
                    <a:lstStyle/>
                    <a:p>
                      <a:pPr marL="0" marR="0" algn="l">
                        <a:lnSpc>
                          <a:spcPts val="1265"/>
                        </a:lnSpc>
                        <a:spcBef>
                          <a:spcPts val="0"/>
                        </a:spcBef>
                        <a:spcAft>
                          <a:spcPts val="900"/>
                        </a:spcAft>
                      </a:pPr>
                      <a:r>
                        <a:rPr lang="en-US" sz="1800">
                          <a:effectLst/>
                        </a:rPr>
                        <a: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a:effectLst/>
                        </a:rPr>
                        <a:t>Upward-pointing triangle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1465795201"/>
                  </a:ext>
                </a:extLst>
              </a:tr>
              <a:tr h="293396">
                <a:tc>
                  <a:txBody>
                    <a:bodyPr/>
                    <a:lstStyle/>
                    <a:p>
                      <a:pPr marL="0" marR="0" algn="l">
                        <a:lnSpc>
                          <a:spcPts val="1265"/>
                        </a:lnSpc>
                        <a:spcBef>
                          <a:spcPts val="0"/>
                        </a:spcBef>
                        <a:spcAft>
                          <a:spcPts val="900"/>
                        </a:spcAft>
                      </a:pPr>
                      <a:r>
                        <a:rPr lang="en-US" sz="1800">
                          <a:effectLst/>
                        </a:rPr>
                        <a:t>v</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dirty="0">
                          <a:effectLst/>
                        </a:rPr>
                        <a:t>Downward-pointing triangle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1715633914"/>
                  </a:ext>
                </a:extLst>
              </a:tr>
              <a:tr h="293396">
                <a:tc>
                  <a:txBody>
                    <a:bodyPr/>
                    <a:lstStyle/>
                    <a:p>
                      <a:pPr marL="0" marR="0" algn="l">
                        <a:lnSpc>
                          <a:spcPts val="1265"/>
                        </a:lnSpc>
                        <a:spcBef>
                          <a:spcPts val="0"/>
                        </a:spcBef>
                        <a:spcAft>
                          <a:spcPts val="900"/>
                        </a:spcAft>
                      </a:pPr>
                      <a:r>
                        <a:rPr lang="en-US" sz="1800" dirty="0">
                          <a:effectLst/>
                        </a:rPr>
                        <a:t>&gt; </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a:effectLst/>
                        </a:rPr>
                        <a:t>Right-pointing triangle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3126599024"/>
                  </a:ext>
                </a:extLst>
              </a:tr>
              <a:tr h="293396">
                <a:tc>
                  <a:txBody>
                    <a:bodyPr/>
                    <a:lstStyle/>
                    <a:p>
                      <a:pPr marL="0" marR="0" algn="l">
                        <a:lnSpc>
                          <a:spcPts val="1265"/>
                        </a:lnSpc>
                        <a:spcBef>
                          <a:spcPts val="0"/>
                        </a:spcBef>
                        <a:spcAft>
                          <a:spcPts val="900"/>
                        </a:spcAft>
                      </a:pPr>
                      <a:r>
                        <a:rPr lang="en-US" sz="1800">
                          <a:effectLst/>
                        </a:rPr>
                        <a:t>&lt; </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a:effectLst/>
                        </a:rPr>
                        <a:t>Left-pointing triangle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1820288767"/>
                  </a:ext>
                </a:extLst>
              </a:tr>
              <a:tr h="301168">
                <a:tc>
                  <a:txBody>
                    <a:bodyPr/>
                    <a:lstStyle/>
                    <a:p>
                      <a:pPr marL="0" marR="0" algn="l">
                        <a:lnSpc>
                          <a:spcPts val="1265"/>
                        </a:lnSpc>
                        <a:spcBef>
                          <a:spcPts val="0"/>
                        </a:spcBef>
                        <a:spcAft>
                          <a:spcPts val="900"/>
                        </a:spcAft>
                      </a:pPr>
                      <a:r>
                        <a:rPr lang="en-US" sz="1800">
                          <a:effectLst/>
                        </a:rPr>
                        <a:t>p</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a:effectLst/>
                        </a:rPr>
                        <a:t>Pentagram</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1201899353"/>
                  </a:ext>
                </a:extLst>
              </a:tr>
              <a:tr h="293396">
                <a:tc>
                  <a:txBody>
                    <a:bodyPr/>
                    <a:lstStyle/>
                    <a:p>
                      <a:pPr marL="0" marR="0" algn="l">
                        <a:lnSpc>
                          <a:spcPts val="1265"/>
                        </a:lnSpc>
                        <a:spcBef>
                          <a:spcPts val="0"/>
                        </a:spcBef>
                        <a:spcAft>
                          <a:spcPts val="900"/>
                        </a:spcAft>
                      </a:pPr>
                      <a:r>
                        <a:rPr lang="en-US" sz="1800" dirty="0">
                          <a:effectLst/>
                        </a:rPr>
                        <a:t>h</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gn="l">
                        <a:lnSpc>
                          <a:spcPts val="1265"/>
                        </a:lnSpc>
                        <a:spcBef>
                          <a:spcPts val="0"/>
                        </a:spcBef>
                        <a:spcAft>
                          <a:spcPts val="900"/>
                        </a:spcAft>
                      </a:pPr>
                      <a:r>
                        <a:rPr lang="en-US" sz="1800" dirty="0">
                          <a:effectLst/>
                        </a:rPr>
                        <a:t>Hexagram</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2775098725"/>
                  </a:ext>
                </a:extLst>
              </a:tr>
            </a:tbl>
          </a:graphicData>
        </a:graphic>
      </p:graphicFrame>
    </p:spTree>
    <p:extLst>
      <p:ext uri="{BB962C8B-B14F-4D97-AF65-F5344CB8AC3E}">
        <p14:creationId xmlns:p14="http://schemas.microsoft.com/office/powerpoint/2010/main" val="18456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olor</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721962826"/>
              </p:ext>
            </p:extLst>
          </p:nvPr>
        </p:nvGraphicFramePr>
        <p:xfrm>
          <a:off x="3107575" y="2819400"/>
          <a:ext cx="7035800" cy="3568702"/>
        </p:xfrm>
        <a:graphic>
          <a:graphicData uri="http://schemas.openxmlformats.org/drawingml/2006/table">
            <a:tbl>
              <a:tblPr firstRow="1" firstCol="1" bandRow="1">
                <a:tableStyleId>{7DF18680-E054-41AD-8BC1-D1AEF772440D}</a:tableStyleId>
              </a:tblPr>
              <a:tblGrid>
                <a:gridCol w="1578108">
                  <a:extLst>
                    <a:ext uri="{9D8B030D-6E8A-4147-A177-3AD203B41FA5}">
                      <a16:colId xmlns="" xmlns:a16="http://schemas.microsoft.com/office/drawing/2014/main" val="729107567"/>
                    </a:ext>
                  </a:extLst>
                </a:gridCol>
                <a:gridCol w="5457692">
                  <a:extLst>
                    <a:ext uri="{9D8B030D-6E8A-4147-A177-3AD203B41FA5}">
                      <a16:colId xmlns="" xmlns:a16="http://schemas.microsoft.com/office/drawing/2014/main" val="3754659284"/>
                    </a:ext>
                  </a:extLst>
                </a:gridCol>
              </a:tblGrid>
              <a:tr h="612822">
                <a:tc>
                  <a:txBody>
                    <a:bodyPr/>
                    <a:lstStyle/>
                    <a:p>
                      <a:pPr marL="0" marR="0">
                        <a:lnSpc>
                          <a:spcPct val="107000"/>
                        </a:lnSpc>
                        <a:spcBef>
                          <a:spcPts val="0"/>
                        </a:spcBef>
                        <a:spcAft>
                          <a:spcPts val="900"/>
                        </a:spcAft>
                      </a:pPr>
                      <a:r>
                        <a:rPr lang="en-US" sz="1800" dirty="0">
                          <a:effectLst/>
                          <a:latin typeface="Arial" panose="020B0604020202020204" pitchFamily="34" charset="0"/>
                          <a:cs typeface="Arial" panose="020B0604020202020204" pitchFamily="34" charset="0"/>
                        </a:rPr>
                        <a:t>Specifier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57150" marB="57150" anchor="ctr"/>
                </a:tc>
                <a:tc>
                  <a:txBody>
                    <a:bodyPr/>
                    <a:lstStyle/>
                    <a:p>
                      <a:pPr marL="0" marR="0">
                        <a:lnSpc>
                          <a:spcPct val="107000"/>
                        </a:lnSpc>
                        <a:spcBef>
                          <a:spcPts val="0"/>
                        </a:spcBef>
                        <a:spcAft>
                          <a:spcPts val="900"/>
                        </a:spcAft>
                      </a:pPr>
                      <a:r>
                        <a:rPr lang="en-US" sz="1800">
                          <a:effectLst/>
                          <a:latin typeface="Arial" panose="020B0604020202020204" pitchFamily="34" charset="0"/>
                          <a:cs typeface="Arial" panose="020B0604020202020204" pitchFamily="34" charset="0"/>
                        </a:rPr>
                        <a:t>Color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57150" marB="57150" anchor="ctr"/>
                </a:tc>
                <a:extLst>
                  <a:ext uri="{0D108BD9-81ED-4DB2-BD59-A6C34878D82A}">
                    <a16:rowId xmlns="" xmlns:a16="http://schemas.microsoft.com/office/drawing/2014/main" val="2398144223"/>
                  </a:ext>
                </a:extLst>
              </a:tr>
              <a:tr h="369485">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yellow</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3121184854"/>
                  </a:ext>
                </a:extLst>
              </a:tr>
              <a:tr h="369485">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m</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magenta</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1738470564"/>
                  </a:ext>
                </a:extLst>
              </a:tr>
              <a:tr h="369485">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c</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cyan</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3225706255"/>
                  </a:ext>
                </a:extLst>
              </a:tr>
              <a:tr h="369485">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r</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red</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2805535847"/>
                  </a:ext>
                </a:extLst>
              </a:tr>
              <a:tr h="369485">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g</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green</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205803456"/>
                  </a:ext>
                </a:extLst>
              </a:tr>
              <a:tr h="369485">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b</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blue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2106320815"/>
                  </a:ext>
                </a:extLst>
              </a:tr>
              <a:tr h="369485">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w</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white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2820735995"/>
                  </a:ext>
                </a:extLst>
              </a:tr>
              <a:tr h="369485">
                <a:tc>
                  <a:txBody>
                    <a:bodyPr/>
                    <a:lstStyle/>
                    <a:p>
                      <a:pPr marL="0" marR="0">
                        <a:lnSpc>
                          <a:spcPts val="1265"/>
                        </a:lnSpc>
                        <a:spcBef>
                          <a:spcPts val="0"/>
                        </a:spcBef>
                        <a:spcAft>
                          <a:spcPts val="0"/>
                        </a:spcAft>
                      </a:pPr>
                      <a:r>
                        <a:rPr lang="en-US" sz="1800">
                          <a:effectLst/>
                          <a:latin typeface="Arial" panose="020B0604020202020204" pitchFamily="34" charset="0"/>
                          <a:cs typeface="Arial" panose="020B0604020202020204" pitchFamily="34" charset="0"/>
                        </a:rPr>
                        <a:t>k</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tc>
                  <a:txBody>
                    <a:bodyPr/>
                    <a:lstStyle/>
                    <a:p>
                      <a:pPr marL="0" marR="0">
                        <a:lnSpc>
                          <a:spcPts val="1265"/>
                        </a:lnSpc>
                        <a:spcBef>
                          <a:spcPts val="0"/>
                        </a:spcBef>
                        <a:spcAft>
                          <a:spcPts val="0"/>
                        </a:spcAft>
                      </a:pPr>
                      <a:r>
                        <a:rPr lang="en-US" sz="1800" dirty="0">
                          <a:effectLst/>
                          <a:latin typeface="Arial" panose="020B0604020202020204" pitchFamily="34" charset="0"/>
                          <a:cs typeface="Arial" panose="020B0604020202020204" pitchFamily="34" charset="0"/>
                        </a:rPr>
                        <a:t>black</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47625" marR="47625" marT="28575" marB="28575"/>
                </a:tc>
                <a:extLst>
                  <a:ext uri="{0D108BD9-81ED-4DB2-BD59-A6C34878D82A}">
                    <a16:rowId xmlns="" xmlns:a16="http://schemas.microsoft.com/office/drawing/2014/main" val="1634222267"/>
                  </a:ext>
                </a:extLst>
              </a:tr>
            </a:tbl>
          </a:graphicData>
        </a:graphic>
      </p:graphicFrame>
    </p:spTree>
    <p:extLst>
      <p:ext uri="{BB962C8B-B14F-4D97-AF65-F5344CB8AC3E}">
        <p14:creationId xmlns:p14="http://schemas.microsoft.com/office/powerpoint/2010/main" val="235366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Help </a:t>
            </a:r>
            <a:r>
              <a:rPr lang="en-US" dirty="0" smtClean="0"/>
              <a:t>Browser</a:t>
            </a:r>
            <a:endParaRPr lang="en-US" dirty="0"/>
          </a:p>
        </p:txBody>
      </p:sp>
      <p:sp>
        <p:nvSpPr>
          <p:cNvPr id="3" name="Text Placeholder 2"/>
          <p:cNvSpPr>
            <a:spLocks noGrp="1"/>
          </p:cNvSpPr>
          <p:nvPr>
            <p:ph type="body" sz="quarter" idx="13"/>
          </p:nvPr>
        </p:nvSpPr>
        <p:spPr>
          <a:xfrm>
            <a:off x="857739" y="1600201"/>
            <a:ext cx="10160000" cy="3581399"/>
          </a:xfrm>
        </p:spPr>
        <p:txBody>
          <a:bodyPr/>
          <a:lstStyle/>
          <a:p>
            <a:pPr marL="0" indent="0">
              <a:buNone/>
            </a:pPr>
            <a:r>
              <a:rPr lang="en-US" dirty="0"/>
              <a:t>There are several ways to get help in MATLAB.</a:t>
            </a:r>
          </a:p>
          <a:p>
            <a:pPr>
              <a:buFont typeface="Courier New" panose="02070309020205020404" pitchFamily="49" charset="0"/>
              <a:buChar char="o"/>
            </a:pPr>
            <a:r>
              <a:rPr lang="en-US" b="1" i="1" dirty="0"/>
              <a:t>helpdesk</a:t>
            </a:r>
          </a:p>
          <a:p>
            <a:pPr>
              <a:buFont typeface="Courier New" panose="02070309020205020404" pitchFamily="49" charset="0"/>
              <a:buChar char="o"/>
            </a:pPr>
            <a:r>
              <a:rPr lang="en-US" b="1" i="1" dirty="0" err="1"/>
              <a:t>helpwin</a:t>
            </a:r>
            <a:endParaRPr lang="en-US" b="1" i="1" dirty="0"/>
          </a:p>
          <a:p>
            <a:pPr>
              <a:buFont typeface="Courier New" panose="02070309020205020404" pitchFamily="49" charset="0"/>
              <a:buChar char="o"/>
            </a:pPr>
            <a:r>
              <a:rPr lang="en-US" b="1" i="1" dirty="0"/>
              <a:t>help  function </a:t>
            </a:r>
          </a:p>
          <a:p>
            <a:pPr>
              <a:buFont typeface="Courier New" panose="02070309020205020404" pitchFamily="49" charset="0"/>
              <a:buChar char="o"/>
            </a:pPr>
            <a:r>
              <a:rPr lang="en-US" b="1" i="1" dirty="0" err="1"/>
              <a:t>lookfor</a:t>
            </a:r>
            <a:r>
              <a:rPr lang="en-US" b="1" i="1" dirty="0"/>
              <a:t> keyword</a:t>
            </a:r>
          </a:p>
          <a:p>
            <a:pPr>
              <a:buFont typeface="Courier New" panose="02070309020205020404" pitchFamily="49" charset="0"/>
              <a:buChar char="o"/>
            </a:pPr>
            <a:r>
              <a:rPr lang="en-US" b="1" i="1" dirty="0"/>
              <a:t>doc Keyword</a:t>
            </a:r>
          </a:p>
          <a:p>
            <a:endParaRPr lang="en-US" dirty="0"/>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3048000"/>
            <a:ext cx="8156665" cy="3505200"/>
          </a:xfrm>
          <a:prstGeom prst="rect">
            <a:avLst/>
          </a:prstGeom>
        </p:spPr>
      </p:pic>
    </p:spTree>
    <p:extLst>
      <p:ext uri="{BB962C8B-B14F-4D97-AF65-F5344CB8AC3E}">
        <p14:creationId xmlns:p14="http://schemas.microsoft.com/office/powerpoint/2010/main" val="273803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 and </a:t>
            </a:r>
            <a:r>
              <a:rPr lang="en-US" dirty="0" smtClean="0"/>
              <a:t>Matrices</a:t>
            </a:r>
            <a:endParaRPr lang="en-US" dirty="0"/>
          </a:p>
        </p:txBody>
      </p:sp>
      <p:sp>
        <p:nvSpPr>
          <p:cNvPr id="3" name="Text Placeholder 2"/>
          <p:cNvSpPr>
            <a:spLocks noGrp="1"/>
          </p:cNvSpPr>
          <p:nvPr>
            <p:ph type="body" sz="quarter" idx="13"/>
          </p:nvPr>
        </p:nvSpPr>
        <p:spPr>
          <a:xfrm>
            <a:off x="857739" y="1600201"/>
            <a:ext cx="10160000" cy="4190999"/>
          </a:xfrm>
        </p:spPr>
        <p:txBody>
          <a:bodyPr/>
          <a:lstStyle/>
          <a:p>
            <a:pPr marL="0" indent="0">
              <a:buNone/>
            </a:pPr>
            <a:r>
              <a:rPr lang="en-US" dirty="0"/>
              <a:t>	An array is a collection of values that are represented by a single variable name. One dimensional arrays are called </a:t>
            </a:r>
            <a:r>
              <a:rPr lang="en-US" i="1" dirty="0"/>
              <a:t>vectors </a:t>
            </a:r>
            <a:r>
              <a:rPr lang="en-US" dirty="0"/>
              <a:t>and two-dimensional arrays are called </a:t>
            </a:r>
            <a:r>
              <a:rPr lang="en-US" i="1" dirty="0"/>
              <a:t>matrices</a:t>
            </a:r>
            <a:r>
              <a:rPr lang="en-US" dirty="0"/>
              <a:t>.</a:t>
            </a:r>
          </a:p>
          <a:p>
            <a:pPr marL="0" indent="0">
              <a:spcBef>
                <a:spcPts val="1200"/>
              </a:spcBef>
              <a:spcAft>
                <a:spcPts val="600"/>
              </a:spcAft>
              <a:buNone/>
            </a:pPr>
            <a:r>
              <a:rPr lang="en-US" b="1" dirty="0">
                <a:solidFill>
                  <a:schemeClr val="tx2">
                    <a:lumMod val="60000"/>
                    <a:lumOff val="40000"/>
                  </a:schemeClr>
                </a:solidFill>
              </a:rPr>
              <a:t>Entering Matrices</a:t>
            </a:r>
            <a:endParaRPr lang="en-US" dirty="0">
              <a:solidFill>
                <a:schemeClr val="tx2">
                  <a:lumMod val="60000"/>
                  <a:lumOff val="40000"/>
                </a:schemeClr>
              </a:solidFill>
            </a:endParaRPr>
          </a:p>
          <a:p>
            <a:pPr>
              <a:spcAft>
                <a:spcPts val="600"/>
              </a:spcAft>
              <a:buFont typeface="Courier New" panose="02070309020205020404" pitchFamily="49" charset="0"/>
              <a:buChar char="o"/>
            </a:pPr>
            <a:r>
              <a:rPr lang="en-US" dirty="0"/>
              <a:t>Separate the elements of a row with blanks or commas.</a:t>
            </a:r>
          </a:p>
          <a:p>
            <a:pPr>
              <a:spcAft>
                <a:spcPts val="600"/>
              </a:spcAft>
              <a:buFont typeface="Courier New" panose="02070309020205020404" pitchFamily="49" charset="0"/>
              <a:buChar char="o"/>
            </a:pPr>
            <a:r>
              <a:rPr lang="en-US" dirty="0"/>
              <a:t>Use a semicolon “ ; ”  to indicate the end of each row.</a:t>
            </a:r>
          </a:p>
          <a:p>
            <a:pPr>
              <a:spcAft>
                <a:spcPts val="600"/>
              </a:spcAft>
              <a:buFont typeface="Courier New" panose="02070309020205020404" pitchFamily="49" charset="0"/>
              <a:buChar char="o"/>
            </a:pPr>
            <a:r>
              <a:rPr lang="en-US" dirty="0"/>
              <a:t>Surround the entire list of elements with square brackets [ ].</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7831253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a:t>
            </a:r>
            <a:r>
              <a:rPr lang="en-US" dirty="0" smtClean="0"/>
              <a:t>Arrays</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106979"/>
            <a:ext cx="9275352" cy="5714999"/>
          </a:xfrm>
          <a:prstGeom prst="rect">
            <a:avLst/>
          </a:prstGeom>
        </p:spPr>
      </p:pic>
    </p:spTree>
    <p:extLst>
      <p:ext uri="{BB962C8B-B14F-4D97-AF65-F5344CB8AC3E}">
        <p14:creationId xmlns:p14="http://schemas.microsoft.com/office/powerpoint/2010/main" val="399529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Matrices </a:t>
            </a:r>
            <a:r>
              <a:rPr lang="en-US" dirty="0" smtClean="0">
                <a:latin typeface="Lucida Sans" pitchFamily="34" charset="0"/>
              </a:rPr>
              <a:t>Operations</a:t>
            </a:r>
            <a:endParaRPr lang="en-US" dirty="0"/>
          </a:p>
        </p:txBody>
      </p:sp>
      <p:sp>
        <p:nvSpPr>
          <p:cNvPr id="3" name="Text Placeholder 2"/>
          <p:cNvSpPr>
            <a:spLocks noGrp="1"/>
          </p:cNvSpPr>
          <p:nvPr>
            <p:ph type="body" sz="quarter" idx="13"/>
          </p:nvPr>
        </p:nvSpPr>
        <p:spPr>
          <a:xfrm>
            <a:off x="857739" y="1600201"/>
            <a:ext cx="10160000" cy="4648199"/>
          </a:xfrm>
        </p:spPr>
        <p:txBody>
          <a:bodyPr>
            <a:normAutofit/>
          </a:bodyPr>
          <a:lstStyle/>
          <a:p>
            <a:pPr>
              <a:spcBef>
                <a:spcPts val="200"/>
              </a:spcBef>
            </a:pPr>
            <a:r>
              <a:rPr lang="en-US" dirty="0"/>
              <a:t>sum </a:t>
            </a:r>
          </a:p>
          <a:p>
            <a:pPr>
              <a:spcBef>
                <a:spcPts val="200"/>
              </a:spcBef>
            </a:pPr>
            <a:r>
              <a:rPr lang="en-US" dirty="0"/>
              <a:t>transpose </a:t>
            </a:r>
          </a:p>
          <a:p>
            <a:pPr>
              <a:spcBef>
                <a:spcPts val="200"/>
              </a:spcBef>
            </a:pPr>
            <a:r>
              <a:rPr lang="en-US" dirty="0"/>
              <a:t>Diagonal</a:t>
            </a:r>
          </a:p>
          <a:p>
            <a:pPr>
              <a:spcBef>
                <a:spcPts val="200"/>
              </a:spcBef>
            </a:pPr>
            <a:r>
              <a:rPr lang="en-US" dirty="0"/>
              <a:t>Magic</a:t>
            </a:r>
          </a:p>
          <a:p>
            <a:pPr>
              <a:spcBef>
                <a:spcPts val="200"/>
              </a:spcBef>
            </a:pPr>
            <a:r>
              <a:rPr lang="en-US" dirty="0"/>
              <a:t>Swap columns/rows</a:t>
            </a:r>
          </a:p>
          <a:p>
            <a:pPr>
              <a:spcBef>
                <a:spcPts val="200"/>
              </a:spcBef>
            </a:pPr>
            <a:r>
              <a:rPr lang="en-US" dirty="0"/>
              <a:t>Delete columns/rows</a:t>
            </a:r>
          </a:p>
          <a:p>
            <a:pPr>
              <a:spcBef>
                <a:spcPts val="200"/>
              </a:spcBef>
            </a:pPr>
            <a:r>
              <a:rPr lang="en-US" dirty="0"/>
              <a:t>Concatenating</a:t>
            </a:r>
          </a:p>
          <a:p>
            <a:pPr>
              <a:spcBef>
                <a:spcPts val="200"/>
              </a:spcBef>
            </a:pPr>
            <a:r>
              <a:rPr lang="en-US" dirty="0"/>
              <a:t>Ones</a:t>
            </a:r>
          </a:p>
          <a:p>
            <a:pPr>
              <a:spcBef>
                <a:spcPts val="200"/>
              </a:spcBef>
            </a:pPr>
            <a:r>
              <a:rPr lang="en-US" dirty="0"/>
              <a:t>Zeros</a:t>
            </a:r>
          </a:p>
          <a:p>
            <a:pPr>
              <a:spcBef>
                <a:spcPts val="200"/>
              </a:spcBef>
            </a:pPr>
            <a:r>
              <a:rPr lang="en-US" dirty="0"/>
              <a:t>Size</a:t>
            </a:r>
          </a:p>
          <a:p>
            <a:pPr>
              <a:spcBef>
                <a:spcPts val="200"/>
              </a:spcBef>
            </a:pPr>
            <a:r>
              <a:rPr lang="en-US" dirty="0"/>
              <a:t>Inverse</a:t>
            </a:r>
          </a:p>
          <a:p>
            <a:pPr>
              <a:spcBef>
                <a:spcPts val="200"/>
              </a:spcBef>
            </a:pPr>
            <a:r>
              <a:rPr lang="en-US" dirty="0"/>
              <a:t>Determinant</a:t>
            </a:r>
          </a:p>
          <a:p>
            <a:pPr>
              <a:spcBef>
                <a:spcPts val="200"/>
              </a:spcBef>
            </a:pPr>
            <a:r>
              <a:rPr lang="en-US" dirty="0"/>
              <a:t>Eigenvalues and eigenvectors</a:t>
            </a:r>
          </a:p>
          <a:p>
            <a:pPr>
              <a:spcBef>
                <a:spcPts val="200"/>
              </a:spcBef>
            </a:pPr>
            <a:r>
              <a:rPr lang="en-US" dirty="0"/>
              <a:t>Random numbers</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90741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Colon </a:t>
            </a:r>
            <a:r>
              <a:rPr lang="en-US" dirty="0" smtClean="0"/>
              <a:t>Operator</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656573"/>
            <a:ext cx="9177867" cy="5162550"/>
          </a:xfrm>
          <a:prstGeom prst="rect">
            <a:avLst/>
          </a:prstGeom>
        </p:spPr>
      </p:pic>
    </p:spTree>
    <p:extLst>
      <p:ext uri="{BB962C8B-B14F-4D97-AF65-F5344CB8AC3E}">
        <p14:creationId xmlns:p14="http://schemas.microsoft.com/office/powerpoint/2010/main" val="273094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Operators (Arithmetic</a:t>
            </a:r>
            <a:r>
              <a:rPr lang="en-US" altLang="en-US" dirty="0" smtClean="0"/>
              <a:t>)</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219327"/>
            <a:ext cx="8878739" cy="4343400"/>
          </a:xfrm>
          <a:prstGeom prst="rect">
            <a:avLst/>
          </a:prstGeom>
        </p:spPr>
      </p:pic>
    </p:spTree>
    <p:extLst>
      <p:ext uri="{BB962C8B-B14F-4D97-AF65-F5344CB8AC3E}">
        <p14:creationId xmlns:p14="http://schemas.microsoft.com/office/powerpoint/2010/main" val="78052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57670-43B7-4C72-9E6F-FCD1A85A60A8}"/>
              </a:ext>
            </a:extLst>
          </p:cNvPr>
          <p:cNvSpPr>
            <a:spLocks noGrp="1"/>
          </p:cNvSpPr>
          <p:nvPr>
            <p:ph type="title"/>
          </p:nvPr>
        </p:nvSpPr>
        <p:spPr/>
        <p:txBody>
          <a:bodyPr>
            <a:normAutofit/>
          </a:bodyPr>
          <a:lstStyle/>
          <a:p>
            <a:r>
              <a:rPr lang="en-IN" dirty="0" smtClean="0"/>
              <a:t>Contents</a:t>
            </a:r>
            <a:endParaRPr lang="en-IN" dirty="0"/>
          </a:p>
        </p:txBody>
      </p:sp>
      <p:sp>
        <p:nvSpPr>
          <p:cNvPr id="3" name="Text Placeholder 2">
            <a:extLst>
              <a:ext uri="{FF2B5EF4-FFF2-40B4-BE49-F238E27FC236}">
                <a16:creationId xmlns:a16="http://schemas.microsoft.com/office/drawing/2014/main" xmlns="" id="{4D9AD0B4-8764-48E1-8136-1A388DFE3E3A}"/>
              </a:ext>
            </a:extLst>
          </p:cNvPr>
          <p:cNvSpPr>
            <a:spLocks noGrp="1"/>
          </p:cNvSpPr>
          <p:nvPr>
            <p:ph type="body" sz="quarter" idx="13"/>
          </p:nvPr>
        </p:nvSpPr>
        <p:spPr>
          <a:xfrm>
            <a:off x="857739" y="1600201"/>
            <a:ext cx="10668464" cy="4876799"/>
          </a:xfrm>
        </p:spPr>
        <p:txBody>
          <a:bodyPr>
            <a:normAutofit/>
          </a:bodyPr>
          <a:lstStyle/>
          <a:p>
            <a:pPr algn="just"/>
            <a:endParaRPr lang="en-US" dirty="0"/>
          </a:p>
          <a:p>
            <a:pPr marL="342900" indent="-342900">
              <a:lnSpc>
                <a:spcPct val="80000"/>
              </a:lnSpc>
              <a:spcAft>
                <a:spcPts val="1200"/>
              </a:spcAft>
              <a:buFont typeface="+mj-lt"/>
              <a:buAutoNum type="arabicPeriod"/>
            </a:pPr>
            <a:r>
              <a:rPr lang="en-US" altLang="en-US" dirty="0"/>
              <a:t>What is MATLAB?</a:t>
            </a:r>
          </a:p>
          <a:p>
            <a:pPr marL="342900" indent="-342900">
              <a:lnSpc>
                <a:spcPct val="80000"/>
              </a:lnSpc>
              <a:spcAft>
                <a:spcPts val="1200"/>
              </a:spcAft>
              <a:buFont typeface="+mj-lt"/>
              <a:buAutoNum type="arabicPeriod"/>
            </a:pPr>
            <a:r>
              <a:rPr lang="en-US" dirty="0"/>
              <a:t>MATLAB Desktop </a:t>
            </a:r>
          </a:p>
          <a:p>
            <a:pPr marL="342900" indent="-342900">
              <a:lnSpc>
                <a:spcPct val="80000"/>
              </a:lnSpc>
              <a:spcAft>
                <a:spcPts val="1200"/>
              </a:spcAft>
              <a:buFont typeface="+mj-lt"/>
              <a:buAutoNum type="arabicPeriod"/>
            </a:pPr>
            <a:r>
              <a:rPr lang="en-US" dirty="0"/>
              <a:t>Matrices and Arrays</a:t>
            </a:r>
          </a:p>
          <a:p>
            <a:pPr marL="342900" indent="-342900">
              <a:lnSpc>
                <a:spcPct val="80000"/>
              </a:lnSpc>
              <a:spcAft>
                <a:spcPts val="1200"/>
              </a:spcAft>
              <a:buFont typeface="+mj-lt"/>
              <a:buAutoNum type="arabicPeriod"/>
            </a:pPr>
            <a:r>
              <a:rPr lang="en-US" altLang="en-US" dirty="0">
                <a:solidFill>
                  <a:srgbClr val="000000"/>
                </a:solidFill>
              </a:rPr>
              <a:t>Operators (Arithmetic, </a:t>
            </a:r>
            <a:r>
              <a:rPr lang="en-US" altLang="en-US" dirty="0"/>
              <a:t>relational, logical</a:t>
            </a:r>
            <a:r>
              <a:rPr lang="en-US" altLang="en-US" dirty="0">
                <a:solidFill>
                  <a:srgbClr val="000000"/>
                </a:solidFill>
              </a:rPr>
              <a:t> )</a:t>
            </a:r>
            <a:endParaRPr lang="en-US" dirty="0"/>
          </a:p>
          <a:p>
            <a:pPr marL="342900" indent="-342900">
              <a:lnSpc>
                <a:spcPct val="80000"/>
              </a:lnSpc>
              <a:spcAft>
                <a:spcPts val="1200"/>
              </a:spcAft>
              <a:buFont typeface="+mj-lt"/>
              <a:buAutoNum type="arabicPeriod"/>
            </a:pPr>
            <a:r>
              <a:rPr lang="en-US" altLang="en-US" dirty="0"/>
              <a:t>Flow Control</a:t>
            </a:r>
            <a:endParaRPr lang="en-US" altLang="en-US" dirty="0">
              <a:solidFill>
                <a:srgbClr val="000000"/>
              </a:solidFill>
            </a:endParaRPr>
          </a:p>
          <a:p>
            <a:pPr marL="342900" indent="-342900">
              <a:lnSpc>
                <a:spcPct val="80000"/>
              </a:lnSpc>
              <a:spcAft>
                <a:spcPts val="1200"/>
              </a:spcAft>
              <a:buFont typeface="+mj-lt"/>
              <a:buAutoNum type="arabicPeriod"/>
            </a:pPr>
            <a:r>
              <a:rPr lang="en-US" altLang="zh-TW" dirty="0">
                <a:ea typeface="新細明體" pitchFamily="18" charset="-120"/>
              </a:rPr>
              <a:t>Using of M-File</a:t>
            </a:r>
            <a:endParaRPr lang="en-US" altLang="en-US" dirty="0">
              <a:solidFill>
                <a:srgbClr val="000000"/>
              </a:solidFill>
            </a:endParaRPr>
          </a:p>
          <a:p>
            <a:pPr marL="342900" indent="-342900">
              <a:lnSpc>
                <a:spcPct val="80000"/>
              </a:lnSpc>
              <a:spcAft>
                <a:spcPts val="1200"/>
              </a:spcAft>
              <a:buFont typeface="+mj-lt"/>
              <a:buAutoNum type="arabicPeriod"/>
            </a:pPr>
            <a:r>
              <a:rPr lang="en-US" altLang="en-US" dirty="0"/>
              <a:t>Importing data</a:t>
            </a:r>
            <a:endParaRPr lang="en-US" altLang="en-US" dirty="0">
              <a:solidFill>
                <a:srgbClr val="000000"/>
              </a:solidFill>
            </a:endParaRPr>
          </a:p>
          <a:p>
            <a:pPr algn="just"/>
            <a:endParaRPr lang="en-US" dirty="0"/>
          </a:p>
          <a:p>
            <a:pPr algn="just"/>
            <a:endParaRPr lang="en-US" dirty="0"/>
          </a:p>
          <a:p>
            <a:pPr algn="just"/>
            <a:endParaRPr lang="en-US" dirty="0"/>
          </a:p>
          <a:p>
            <a:pPr algn="just"/>
            <a:endParaRPr lang="en-IN" dirty="0"/>
          </a:p>
        </p:txBody>
      </p:sp>
      <p:sp>
        <p:nvSpPr>
          <p:cNvPr id="4" name="Text Placeholder 3">
            <a:extLst>
              <a:ext uri="{FF2B5EF4-FFF2-40B4-BE49-F238E27FC236}">
                <a16:creationId xmlns:a16="http://schemas.microsoft.com/office/drawing/2014/main" xmlns="" id="{94583417-25C8-458F-AABB-7663BC673C1F}"/>
              </a:ext>
            </a:extLst>
          </p:cNvPr>
          <p:cNvSpPr>
            <a:spLocks noGrp="1"/>
          </p:cNvSpPr>
          <p:nvPr>
            <p:ph type="body" sz="quarter" idx="14"/>
          </p:nvPr>
        </p:nvSpPr>
        <p:spPr>
          <a:xfrm>
            <a:off x="857739" y="1110644"/>
            <a:ext cx="11196956" cy="395287"/>
          </a:xfrm>
        </p:spPr>
        <p:txBody>
          <a:bodyPr/>
          <a:lstStyle/>
          <a:p>
            <a:r>
              <a:rPr lang="en-IN" dirty="0" err="1" smtClean="0"/>
              <a:t>Matlab</a:t>
            </a:r>
            <a:r>
              <a:rPr lang="en-IN" dirty="0" smtClean="0"/>
              <a:t> Introduction</a:t>
            </a:r>
            <a:endParaRPr lang="en-IN" dirty="0"/>
          </a:p>
        </p:txBody>
      </p:sp>
    </p:spTree>
    <p:extLst>
      <p:ext uri="{BB962C8B-B14F-4D97-AF65-F5344CB8AC3E}">
        <p14:creationId xmlns:p14="http://schemas.microsoft.com/office/powerpoint/2010/main" val="415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Element by element </a:t>
            </a:r>
            <a:r>
              <a:rPr lang="en-US" altLang="en-US" dirty="0" smtClean="0"/>
              <a:t>Operators</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3505201"/>
            <a:ext cx="6997645" cy="3326476"/>
          </a:xfrm>
          <a:prstGeom prst="rect">
            <a:avLst/>
          </a:prstGeom>
        </p:spPr>
      </p:pic>
    </p:spTree>
    <p:extLst>
      <p:ext uri="{BB962C8B-B14F-4D97-AF65-F5344CB8AC3E}">
        <p14:creationId xmlns:p14="http://schemas.microsoft.com/office/powerpoint/2010/main" val="2880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Matlab</a:t>
            </a:r>
            <a:r>
              <a:rPr lang="en-US" dirty="0"/>
              <a:t> Relational </a:t>
            </a:r>
            <a:r>
              <a:rPr lang="en-US" dirty="0" smtClean="0"/>
              <a:t>Operators</a:t>
            </a:r>
            <a:endParaRPr lang="en-US" dirty="0"/>
          </a:p>
        </p:txBody>
      </p:sp>
      <p:sp>
        <p:nvSpPr>
          <p:cNvPr id="3" name="Text Placeholder 2"/>
          <p:cNvSpPr>
            <a:spLocks noGrp="1"/>
          </p:cNvSpPr>
          <p:nvPr>
            <p:ph type="body" sz="quarter" idx="13"/>
          </p:nvPr>
        </p:nvSpPr>
        <p:spPr>
          <a:xfrm>
            <a:off x="857739" y="1600201"/>
            <a:ext cx="10160000" cy="3657599"/>
          </a:xfrm>
        </p:spPr>
        <p:txBody>
          <a:bodyPr>
            <a:normAutofit/>
          </a:bodyPr>
          <a:lstStyle/>
          <a:p>
            <a:pPr marL="0" indent="0">
              <a:buNone/>
            </a:pPr>
            <a:endParaRPr lang="en-US" dirty="0"/>
          </a:p>
          <a:p>
            <a:pPr marL="0" indent="0">
              <a:buNone/>
            </a:pPr>
            <a:r>
              <a:rPr lang="en-US" dirty="0">
                <a:solidFill>
                  <a:schemeClr val="accent2"/>
                </a:solidFill>
              </a:rPr>
              <a:t>MATLAB supports six relational operators</a:t>
            </a:r>
          </a:p>
          <a:p>
            <a:pPr marL="0" indent="0">
              <a:buNone/>
            </a:pPr>
            <a:endParaRPr lang="en-US" dirty="0"/>
          </a:p>
          <a:p>
            <a:pPr>
              <a:buFont typeface="Courier New" panose="02070309020205020404" pitchFamily="49" charset="0"/>
              <a:buChar char="o"/>
            </a:pPr>
            <a:r>
              <a:rPr lang="en-US" dirty="0"/>
              <a:t>Less Than 			&lt;</a:t>
            </a:r>
          </a:p>
          <a:p>
            <a:pPr>
              <a:buFont typeface="Courier New" panose="02070309020205020404" pitchFamily="49" charset="0"/>
              <a:buChar char="o"/>
            </a:pPr>
            <a:r>
              <a:rPr lang="en-US" dirty="0"/>
              <a:t>Less Than or Equal 		&lt;=</a:t>
            </a:r>
          </a:p>
          <a:p>
            <a:pPr>
              <a:buFont typeface="Courier New" panose="02070309020205020404" pitchFamily="49" charset="0"/>
              <a:buChar char="o"/>
            </a:pPr>
            <a:r>
              <a:rPr lang="en-US" dirty="0"/>
              <a:t>Greater Than 			&gt;</a:t>
            </a:r>
          </a:p>
          <a:p>
            <a:pPr>
              <a:buFont typeface="Courier New" panose="02070309020205020404" pitchFamily="49" charset="0"/>
              <a:buChar char="o"/>
            </a:pPr>
            <a:r>
              <a:rPr lang="en-US" dirty="0"/>
              <a:t>Greater Than or Equal 		&gt;=</a:t>
            </a:r>
          </a:p>
          <a:p>
            <a:pPr>
              <a:buFont typeface="Courier New" panose="02070309020205020404" pitchFamily="49" charset="0"/>
              <a:buChar char="o"/>
            </a:pPr>
            <a:r>
              <a:rPr lang="en-US" dirty="0"/>
              <a:t>Equal To 				==</a:t>
            </a:r>
          </a:p>
          <a:p>
            <a:pPr>
              <a:buFont typeface="Courier New" panose="02070309020205020404" pitchFamily="49" charset="0"/>
              <a:buChar char="o"/>
            </a:pPr>
            <a:r>
              <a:rPr lang="en-US" dirty="0"/>
              <a:t>Not Equal To 			~=</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943097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Matlab</a:t>
            </a:r>
            <a:r>
              <a:rPr lang="en-US" dirty="0"/>
              <a:t> Logical </a:t>
            </a:r>
            <a:r>
              <a:rPr lang="en-US" dirty="0" smtClean="0"/>
              <a:t>Operators</a:t>
            </a:r>
            <a:endParaRPr lang="en-US" dirty="0"/>
          </a:p>
        </p:txBody>
      </p:sp>
      <p:sp>
        <p:nvSpPr>
          <p:cNvPr id="3" name="Text Placeholder 2"/>
          <p:cNvSpPr>
            <a:spLocks noGrp="1"/>
          </p:cNvSpPr>
          <p:nvPr>
            <p:ph type="body" sz="quarter" idx="13"/>
          </p:nvPr>
        </p:nvSpPr>
        <p:spPr/>
        <p:txBody>
          <a:bodyPr/>
          <a:lstStyle/>
          <a:p>
            <a:pPr marL="0" indent="0">
              <a:buNone/>
            </a:pPr>
            <a:endParaRPr lang="en-US" dirty="0"/>
          </a:p>
          <a:p>
            <a:pPr marL="0" indent="0">
              <a:buNone/>
            </a:pPr>
            <a:r>
              <a:rPr lang="en-US" dirty="0">
                <a:solidFill>
                  <a:schemeClr val="accent2"/>
                </a:solidFill>
              </a:rPr>
              <a:t>MATLAB supports three logical operators.</a:t>
            </a:r>
          </a:p>
          <a:p>
            <a:pPr marL="0" indent="0">
              <a:buNone/>
            </a:pPr>
            <a:endParaRPr lang="en-US" dirty="0"/>
          </a:p>
          <a:p>
            <a:pPr>
              <a:spcAft>
                <a:spcPts val="600"/>
              </a:spcAft>
              <a:buFont typeface="Wingdings" panose="05000000000000000000" pitchFamily="2" charset="2"/>
              <a:buChar char="q"/>
            </a:pPr>
            <a:r>
              <a:rPr lang="en-US" dirty="0"/>
              <a:t>not 		~ 		% highest precedence</a:t>
            </a:r>
          </a:p>
          <a:p>
            <a:pPr>
              <a:spcAft>
                <a:spcPts val="600"/>
              </a:spcAft>
              <a:buFont typeface="Wingdings" panose="05000000000000000000" pitchFamily="2" charset="2"/>
              <a:buChar char="q"/>
            </a:pPr>
            <a:r>
              <a:rPr lang="en-US" dirty="0"/>
              <a:t>and 	&amp; 		% equal precedence with or</a:t>
            </a:r>
          </a:p>
          <a:p>
            <a:pPr>
              <a:spcAft>
                <a:spcPts val="600"/>
              </a:spcAft>
              <a:buFont typeface="Wingdings" panose="05000000000000000000" pitchFamily="2" charset="2"/>
              <a:buChar char="q"/>
            </a:pPr>
            <a:r>
              <a:rPr lang="en-US" dirty="0"/>
              <a:t>or 		| 		% equal precedence with and</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937904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Flow </a:t>
            </a:r>
            <a:r>
              <a:rPr lang="en-US" altLang="en-US" dirty="0" smtClean="0"/>
              <a:t>Control</a:t>
            </a:r>
            <a:endParaRPr lang="en-US" dirty="0"/>
          </a:p>
        </p:txBody>
      </p:sp>
      <p:sp>
        <p:nvSpPr>
          <p:cNvPr id="3" name="Text Placeholder 2"/>
          <p:cNvSpPr>
            <a:spLocks noGrp="1"/>
          </p:cNvSpPr>
          <p:nvPr>
            <p:ph type="body" sz="quarter" idx="13"/>
          </p:nvPr>
        </p:nvSpPr>
        <p:spPr>
          <a:xfrm>
            <a:off x="857739" y="1600201"/>
            <a:ext cx="10160000" cy="4876799"/>
          </a:xfrm>
        </p:spPr>
        <p:txBody>
          <a:bodyPr>
            <a:normAutofit/>
          </a:bodyPr>
          <a:lstStyle/>
          <a:p>
            <a:pPr marL="0" indent="0">
              <a:spcAft>
                <a:spcPts val="1200"/>
              </a:spcAft>
              <a:buNone/>
            </a:pPr>
            <a:r>
              <a:rPr lang="en-US" sz="2000" b="1" dirty="0">
                <a:solidFill>
                  <a:schemeClr val="accent2"/>
                </a:solidFill>
              </a:rPr>
              <a:t>For loop Syntax</a:t>
            </a:r>
          </a:p>
          <a:p>
            <a:pPr marL="1629965" lvl="5" indent="0">
              <a:spcAft>
                <a:spcPts val="600"/>
              </a:spcAft>
              <a:buNone/>
            </a:pPr>
            <a:r>
              <a:rPr lang="en-US" b="1" i="1" dirty="0">
                <a:latin typeface="Arial" panose="020B0604020202020204" pitchFamily="34" charset="0"/>
                <a:cs typeface="Arial" panose="020B0604020202020204" pitchFamily="34" charset="0"/>
              </a:rPr>
              <a:t>for index = values</a:t>
            </a:r>
          </a:p>
          <a:p>
            <a:pPr marL="1629965" lvl="5" indent="0">
              <a:spcAft>
                <a:spcPts val="600"/>
              </a:spcAft>
              <a:buNone/>
            </a:pPr>
            <a:r>
              <a:rPr lang="en-US" b="1" i="1" dirty="0">
                <a:latin typeface="Arial" panose="020B0604020202020204" pitchFamily="34" charset="0"/>
                <a:cs typeface="Arial" panose="020B0604020202020204" pitchFamily="34" charset="0"/>
              </a:rPr>
              <a:t> Statements</a:t>
            </a:r>
          </a:p>
          <a:p>
            <a:pPr marL="1629965" lvl="5" indent="0">
              <a:spcAft>
                <a:spcPts val="600"/>
              </a:spcAft>
              <a:buNone/>
            </a:pPr>
            <a:r>
              <a:rPr lang="en-US" b="1" i="1" dirty="0">
                <a:latin typeface="Arial" panose="020B0604020202020204" pitchFamily="34" charset="0"/>
                <a:cs typeface="Arial" panose="020B0604020202020204" pitchFamily="34" charset="0"/>
              </a:rPr>
              <a:t>end</a:t>
            </a:r>
          </a:p>
          <a:p>
            <a:pPr marL="0" indent="0">
              <a:buNone/>
            </a:pPr>
            <a:endParaRPr lang="en-US" dirty="0"/>
          </a:p>
          <a:p>
            <a:pPr marL="0" indent="0">
              <a:buNone/>
            </a:pPr>
            <a:r>
              <a:rPr lang="en-US" sz="2000" b="1" dirty="0">
                <a:solidFill>
                  <a:schemeClr val="accent2"/>
                </a:solidFill>
              </a:rPr>
              <a:t>While loop Syntax</a:t>
            </a:r>
          </a:p>
          <a:p>
            <a:pPr marL="0" indent="0">
              <a:buNone/>
            </a:pPr>
            <a:endParaRPr lang="en-US" sz="2000" dirty="0">
              <a:solidFill>
                <a:schemeClr val="accent2"/>
              </a:solidFill>
            </a:endParaRPr>
          </a:p>
          <a:p>
            <a:pPr marL="1629965" lvl="5" indent="0">
              <a:spcAft>
                <a:spcPts val="600"/>
              </a:spcAft>
              <a:buNone/>
            </a:pPr>
            <a:r>
              <a:rPr lang="en-US" b="1" i="1" dirty="0">
                <a:latin typeface="Arial" panose="020B0604020202020204" pitchFamily="34" charset="0"/>
                <a:cs typeface="Arial" panose="020B0604020202020204" pitchFamily="34" charset="0"/>
              </a:rPr>
              <a:t>While expression</a:t>
            </a:r>
          </a:p>
          <a:p>
            <a:pPr marL="1629965" lvl="5" indent="0">
              <a:spcAft>
                <a:spcPts val="600"/>
              </a:spcAft>
              <a:buNone/>
            </a:pPr>
            <a:r>
              <a:rPr lang="en-US" b="1" i="1" dirty="0">
                <a:latin typeface="Arial" panose="020B0604020202020204" pitchFamily="34" charset="0"/>
                <a:cs typeface="Arial" panose="020B0604020202020204" pitchFamily="34" charset="0"/>
              </a:rPr>
              <a:t> Statements</a:t>
            </a:r>
          </a:p>
          <a:p>
            <a:pPr marL="1629965" lvl="5" indent="0">
              <a:spcAft>
                <a:spcPts val="600"/>
              </a:spcAft>
              <a:buNone/>
            </a:pPr>
            <a:r>
              <a:rPr lang="en-US" b="1" i="1" dirty="0">
                <a:latin typeface="Arial" panose="020B0604020202020204" pitchFamily="34" charset="0"/>
                <a:cs typeface="Arial" panose="020B0604020202020204" pitchFamily="34" charset="0"/>
              </a:rPr>
              <a:t>end</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46784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Flow </a:t>
            </a:r>
            <a:r>
              <a:rPr lang="en-US" altLang="en-US" dirty="0" smtClean="0"/>
              <a:t>Control</a:t>
            </a:r>
            <a:endParaRPr lang="en-US" dirty="0"/>
          </a:p>
        </p:txBody>
      </p:sp>
      <p:sp>
        <p:nvSpPr>
          <p:cNvPr id="3" name="Text Placeholder 2"/>
          <p:cNvSpPr>
            <a:spLocks noGrp="1"/>
          </p:cNvSpPr>
          <p:nvPr>
            <p:ph type="body" sz="quarter" idx="13"/>
          </p:nvPr>
        </p:nvSpPr>
        <p:spPr>
          <a:xfrm>
            <a:off x="857739" y="1600201"/>
            <a:ext cx="10160000" cy="4724399"/>
          </a:xfrm>
        </p:spPr>
        <p:txBody>
          <a:bodyPr>
            <a:normAutofit/>
          </a:bodyPr>
          <a:lstStyle/>
          <a:p>
            <a:pPr marL="0" indent="0">
              <a:buNone/>
            </a:pPr>
            <a:r>
              <a:rPr lang="en-US" sz="2000" b="1" dirty="0">
                <a:solidFill>
                  <a:schemeClr val="accent2"/>
                </a:solidFill>
              </a:rPr>
              <a:t> if, else if, else loop Syntax</a:t>
            </a:r>
          </a:p>
          <a:p>
            <a:pPr marL="0" indent="0">
              <a:buNone/>
            </a:pPr>
            <a:endParaRPr lang="en-US" dirty="0">
              <a:solidFill>
                <a:schemeClr val="accent2"/>
              </a:solidFill>
            </a:endParaRPr>
          </a:p>
          <a:p>
            <a:pPr marL="944165" lvl="3" indent="0">
              <a:spcAft>
                <a:spcPts val="600"/>
              </a:spcAft>
              <a:buNone/>
            </a:pPr>
            <a:r>
              <a:rPr lang="en-US" altLang="en-US" b="1" i="1" dirty="0">
                <a:solidFill>
                  <a:srgbClr val="404040"/>
                </a:solidFill>
                <a:ea typeface="Times New Roman" panose="02020603050405020304" pitchFamily="18" charset="0"/>
              </a:rPr>
              <a:t>		</a:t>
            </a:r>
            <a:r>
              <a:rPr lang="en-US" altLang="en-US" sz="1800" b="1" i="1" dirty="0">
                <a:solidFill>
                  <a:srgbClr val="404040"/>
                </a:solidFill>
                <a:ea typeface="Times New Roman" panose="02020603050405020304" pitchFamily="18" charset="0"/>
              </a:rPr>
              <a:t>if </a:t>
            </a:r>
            <a:r>
              <a:rPr lang="en-US" altLang="en-US" sz="1800" b="1" i="1" dirty="0">
                <a:ea typeface="Times New Roman" panose="02020603050405020304" pitchFamily="18" charset="0"/>
              </a:rPr>
              <a:t>expression</a:t>
            </a:r>
            <a:r>
              <a:rPr lang="en-US" altLang="en-US" sz="1800" b="1" i="1" dirty="0">
                <a:solidFill>
                  <a:srgbClr val="404040"/>
                </a:solidFill>
                <a:ea typeface="Times New Roman" panose="02020603050405020304" pitchFamily="18" charset="0"/>
              </a:rPr>
              <a:t>    </a:t>
            </a:r>
          </a:p>
          <a:p>
            <a:pPr marL="944165" lvl="3" indent="0">
              <a:spcAft>
                <a:spcPts val="1200"/>
              </a:spcAft>
              <a:buNone/>
            </a:pPr>
            <a:r>
              <a:rPr lang="en-US" altLang="en-US" sz="1800" b="1" i="1" dirty="0">
                <a:ea typeface="Times New Roman" panose="02020603050405020304" pitchFamily="18" charset="0"/>
              </a:rPr>
              <a:t>			Statements</a:t>
            </a:r>
          </a:p>
          <a:p>
            <a:pPr marL="944165" lvl="3" indent="0">
              <a:spcAft>
                <a:spcPts val="1200"/>
              </a:spcAft>
              <a:buNone/>
            </a:pPr>
            <a:r>
              <a:rPr lang="en-US" altLang="en-US" sz="1800" b="1" i="1" dirty="0">
                <a:solidFill>
                  <a:srgbClr val="404040"/>
                </a:solidFill>
                <a:ea typeface="Times New Roman" panose="02020603050405020304" pitchFamily="18" charset="0"/>
              </a:rPr>
              <a:t>		</a:t>
            </a:r>
            <a:r>
              <a:rPr lang="en-US" altLang="en-US" sz="1800" b="1" i="1" dirty="0" err="1">
                <a:solidFill>
                  <a:srgbClr val="404040"/>
                </a:solidFill>
                <a:ea typeface="Times New Roman" panose="02020603050405020304" pitchFamily="18" charset="0"/>
              </a:rPr>
              <a:t>elseif</a:t>
            </a:r>
            <a:r>
              <a:rPr lang="en-US" altLang="en-US" sz="1800" b="1" i="1" dirty="0">
                <a:solidFill>
                  <a:srgbClr val="404040"/>
                </a:solidFill>
                <a:ea typeface="Times New Roman" panose="02020603050405020304" pitchFamily="18" charset="0"/>
              </a:rPr>
              <a:t> </a:t>
            </a:r>
            <a:r>
              <a:rPr lang="en-US" altLang="en-US" sz="1800" b="1" i="1" dirty="0">
                <a:ea typeface="Times New Roman" panose="02020603050405020304" pitchFamily="18" charset="0"/>
              </a:rPr>
              <a:t>expression</a:t>
            </a:r>
            <a:r>
              <a:rPr lang="en-US" altLang="en-US" sz="1800" b="1" i="1" dirty="0">
                <a:solidFill>
                  <a:srgbClr val="404040"/>
                </a:solidFill>
                <a:ea typeface="Times New Roman" panose="02020603050405020304" pitchFamily="18" charset="0"/>
              </a:rPr>
              <a:t>   </a:t>
            </a:r>
          </a:p>
          <a:p>
            <a:pPr marL="944165" lvl="3" indent="0">
              <a:spcAft>
                <a:spcPts val="600"/>
              </a:spcAft>
              <a:buNone/>
            </a:pPr>
            <a:r>
              <a:rPr lang="en-US" altLang="en-US" sz="1800" b="1" i="1" dirty="0">
                <a:solidFill>
                  <a:srgbClr val="404040"/>
                </a:solidFill>
                <a:ea typeface="Times New Roman" panose="02020603050405020304" pitchFamily="18" charset="0"/>
              </a:rPr>
              <a:t> 			</a:t>
            </a:r>
            <a:r>
              <a:rPr lang="en-US" altLang="en-US" sz="1800" b="1" i="1" dirty="0">
                <a:ea typeface="Times New Roman" panose="02020603050405020304" pitchFamily="18" charset="0"/>
              </a:rPr>
              <a:t>statements</a:t>
            </a:r>
          </a:p>
          <a:p>
            <a:pPr marL="944165" lvl="3" indent="0">
              <a:spcAft>
                <a:spcPts val="600"/>
              </a:spcAft>
              <a:buNone/>
            </a:pPr>
            <a:r>
              <a:rPr lang="en-US" altLang="en-US" sz="1800" b="1" i="1" dirty="0">
                <a:solidFill>
                  <a:srgbClr val="404040"/>
                </a:solidFill>
                <a:ea typeface="Times New Roman" panose="02020603050405020304" pitchFamily="18" charset="0"/>
              </a:rPr>
              <a:t>		else    </a:t>
            </a:r>
          </a:p>
          <a:p>
            <a:pPr marL="944165" lvl="3" indent="0">
              <a:spcAft>
                <a:spcPts val="600"/>
              </a:spcAft>
              <a:buNone/>
            </a:pPr>
            <a:r>
              <a:rPr lang="en-US" altLang="en-US" sz="1800" b="1" i="1" dirty="0">
                <a:ea typeface="Times New Roman" panose="02020603050405020304" pitchFamily="18" charset="0"/>
              </a:rPr>
              <a:t>			Statements</a:t>
            </a:r>
          </a:p>
          <a:p>
            <a:pPr marL="944165" lvl="3" indent="0">
              <a:spcAft>
                <a:spcPts val="600"/>
              </a:spcAft>
              <a:buNone/>
            </a:pPr>
            <a:r>
              <a:rPr lang="en-US" altLang="en-US" sz="1800" b="1" i="1" dirty="0">
                <a:solidFill>
                  <a:srgbClr val="404040"/>
                </a:solidFill>
                <a:ea typeface="Times New Roman" panose="02020603050405020304" pitchFamily="18" charset="0"/>
              </a:rPr>
              <a:t>		end</a:t>
            </a:r>
            <a:r>
              <a:rPr lang="en-US" altLang="en-US" sz="1800" i="1" dirty="0"/>
              <a:t> </a:t>
            </a:r>
          </a:p>
          <a:p>
            <a:endParaRPr lang="en-US" dirty="0"/>
          </a:p>
        </p:txBody>
      </p:sp>
      <p:sp>
        <p:nvSpPr>
          <p:cNvPr id="4" name="Text Placeholder 3"/>
          <p:cNvSpPr>
            <a:spLocks noGrp="1"/>
          </p:cNvSpPr>
          <p:nvPr>
            <p:ph type="body" sz="quarter" idx="14"/>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3333600" y="2189520"/>
              <a:ext cx="2787840" cy="3063600"/>
            </p14:xfrm>
          </p:contentPart>
        </mc:Choice>
        <mc:Fallback>
          <p:pic>
            <p:nvPicPr>
              <p:cNvPr id="5" name="Ink 4"/>
              <p:cNvPicPr/>
              <p:nvPr/>
            </p:nvPicPr>
            <p:blipFill>
              <a:blip r:embed="rId3"/>
              <a:stretch>
                <a:fillRect/>
              </a:stretch>
            </p:blipFill>
            <p:spPr>
              <a:xfrm>
                <a:off x="3317040" y="2172600"/>
                <a:ext cx="2820960" cy="3092760"/>
              </a:xfrm>
              <a:prstGeom prst="rect">
                <a:avLst/>
              </a:prstGeom>
            </p:spPr>
          </p:pic>
        </mc:Fallback>
      </mc:AlternateContent>
    </p:spTree>
    <p:extLst>
      <p:ext uri="{BB962C8B-B14F-4D97-AF65-F5344CB8AC3E}">
        <p14:creationId xmlns:p14="http://schemas.microsoft.com/office/powerpoint/2010/main" val="1015070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ea typeface="新細明體" pitchFamily="18" charset="-120"/>
              </a:rPr>
              <a:t>Using of </a:t>
            </a:r>
            <a:r>
              <a:rPr lang="en-US" altLang="zh-TW" dirty="0" smtClean="0">
                <a:ea typeface="新細明體" pitchFamily="18" charset="-120"/>
              </a:rPr>
              <a:t>M-File</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graphicFrame>
        <p:nvGraphicFramePr>
          <p:cNvPr id="5" name="Object 3"/>
          <p:cNvGraphicFramePr>
            <a:graphicFrameLocks noChangeAspect="1"/>
          </p:cNvGraphicFramePr>
          <p:nvPr>
            <p:extLst>
              <p:ext uri="{D42A27DB-BD31-4B8C-83A1-F6EECF244321}">
                <p14:modId xmlns:p14="http://schemas.microsoft.com/office/powerpoint/2010/main" val="1371085227"/>
              </p:ext>
            </p:extLst>
          </p:nvPr>
        </p:nvGraphicFramePr>
        <p:xfrm>
          <a:off x="3524366" y="2265542"/>
          <a:ext cx="2314575" cy="1085850"/>
        </p:xfrm>
        <a:graphic>
          <a:graphicData uri="http://schemas.openxmlformats.org/presentationml/2006/ole">
            <mc:AlternateContent xmlns:mc="http://schemas.openxmlformats.org/markup-compatibility/2006">
              <mc:Choice xmlns:v="urn:schemas-microsoft-com:vml" Requires="v">
                <p:oleObj spid="_x0000_s1033" name="Bitmap Image" r:id="rId3" imgW="2314286" imgH="1085714" progId="Paint.Picture">
                  <p:embed/>
                </p:oleObj>
              </mc:Choice>
              <mc:Fallback>
                <p:oleObj name="Bitmap Image" r:id="rId3" imgW="2314286" imgH="10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366" y="2265542"/>
                        <a:ext cx="23145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4"/>
          <p:cNvSpPr txBox="1">
            <a:spLocks noChangeArrowheads="1"/>
          </p:cNvSpPr>
          <p:nvPr/>
        </p:nvSpPr>
        <p:spPr bwMode="auto">
          <a:xfrm>
            <a:off x="1085966" y="2762429"/>
            <a:ext cx="17494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en-US" altLang="zh-TW" dirty="0">
                <a:ea typeface="新細明體" pitchFamily="18" charset="-120"/>
              </a:rPr>
              <a:t>Click to create a new M-File</a:t>
            </a:r>
          </a:p>
        </p:txBody>
      </p:sp>
      <p:sp>
        <p:nvSpPr>
          <p:cNvPr id="7" name="Line 5"/>
          <p:cNvSpPr>
            <a:spLocks noChangeShapeType="1"/>
          </p:cNvSpPr>
          <p:nvPr/>
        </p:nvSpPr>
        <p:spPr bwMode="auto">
          <a:xfrm flipV="1">
            <a:off x="2762366" y="3067229"/>
            <a:ext cx="914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7"/>
          <p:cNvSpPr txBox="1">
            <a:spLocks noChangeArrowheads="1"/>
          </p:cNvSpPr>
          <p:nvPr/>
        </p:nvSpPr>
        <p:spPr bwMode="auto">
          <a:xfrm>
            <a:off x="1115061" y="5635836"/>
            <a:ext cx="81359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kumimoji="1" lang="en-US" altLang="zh-TW" dirty="0">
                <a:ea typeface="新細明體" pitchFamily="18" charset="-120"/>
              </a:rPr>
              <a:t> Extension “.m” </a:t>
            </a:r>
          </a:p>
          <a:p>
            <a:pPr eaLnBrk="1" hangingPunct="1">
              <a:buFontTx/>
              <a:buChar char="•"/>
            </a:pPr>
            <a:r>
              <a:rPr kumimoji="1" lang="en-US" altLang="zh-TW" dirty="0">
                <a:ea typeface="新細明體" pitchFamily="18" charset="-120"/>
              </a:rPr>
              <a:t> A text file containing script or function or program to run</a:t>
            </a:r>
          </a:p>
          <a:p>
            <a:pPr eaLnBrk="1" hangingPunct="1">
              <a:buFontTx/>
              <a:buChar char="•"/>
            </a:pPr>
            <a:endParaRPr kumimoji="1" lang="en-US" altLang="zh-TW" dirty="0">
              <a:ea typeface="新細明體" pitchFamily="18" charset="-120"/>
            </a:endParaRPr>
          </a:p>
          <a:p>
            <a:pPr eaLnBrk="1" hangingPunct="1"/>
            <a:endParaRPr kumimoji="1" lang="en-US" altLang="zh-TW" dirty="0">
              <a:ea typeface="新細明體" pitchFamily="18" charset="-120"/>
            </a:endParaRPr>
          </a:p>
        </p:txBody>
      </p:sp>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779" y="2969574"/>
            <a:ext cx="4206425" cy="274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06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460047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866455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8409453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What is MATLAB</a:t>
            </a:r>
            <a:r>
              <a:rPr lang="en-US" altLang="en-US" dirty="0" smtClean="0"/>
              <a:t>?</a:t>
            </a:r>
            <a:endParaRPr lang="en-US" dirty="0"/>
          </a:p>
        </p:txBody>
      </p:sp>
      <p:sp>
        <p:nvSpPr>
          <p:cNvPr id="3" name="Text Placeholder 2"/>
          <p:cNvSpPr>
            <a:spLocks noGrp="1"/>
          </p:cNvSpPr>
          <p:nvPr>
            <p:ph type="body" sz="quarter" idx="13"/>
          </p:nvPr>
        </p:nvSpPr>
        <p:spPr>
          <a:xfrm>
            <a:off x="857739" y="1600201"/>
            <a:ext cx="10160000" cy="4724399"/>
          </a:xfrm>
        </p:spPr>
        <p:txBody>
          <a:bodyPr>
            <a:normAutofit/>
          </a:bodyPr>
          <a:lstStyle/>
          <a:p>
            <a:pPr>
              <a:spcAft>
                <a:spcPts val="600"/>
              </a:spcAft>
              <a:buFont typeface="Courier New" panose="02070309020205020404" pitchFamily="49" charset="0"/>
              <a:buChar char="o"/>
            </a:pPr>
            <a:r>
              <a:rPr lang="en-US" dirty="0"/>
              <a:t>The name MATLAB stands for </a:t>
            </a:r>
            <a:r>
              <a:rPr lang="en-US" dirty="0" err="1"/>
              <a:t>MATrix</a:t>
            </a:r>
            <a:r>
              <a:rPr lang="en-US" dirty="0"/>
              <a:t> </a:t>
            </a:r>
            <a:r>
              <a:rPr lang="en-US" dirty="0" err="1"/>
              <a:t>LABoratory</a:t>
            </a:r>
            <a:r>
              <a:rPr lang="en-US" dirty="0"/>
              <a:t>. </a:t>
            </a:r>
          </a:p>
          <a:p>
            <a:pPr>
              <a:spcAft>
                <a:spcPts val="600"/>
              </a:spcAft>
              <a:buFont typeface="Courier New" panose="02070309020205020404" pitchFamily="49" charset="0"/>
              <a:buChar char="o"/>
            </a:pPr>
            <a:r>
              <a:rPr lang="en-US" dirty="0"/>
              <a:t>Designed by Cleve </a:t>
            </a:r>
            <a:r>
              <a:rPr lang="en-US" dirty="0" err="1"/>
              <a:t>Moler</a:t>
            </a:r>
            <a:endParaRPr lang="en-US" dirty="0"/>
          </a:p>
          <a:p>
            <a:pPr>
              <a:spcAft>
                <a:spcPts val="600"/>
              </a:spcAft>
              <a:buFont typeface="Courier New" panose="02070309020205020404" pitchFamily="49" charset="0"/>
              <a:buChar char="o"/>
            </a:pPr>
            <a:r>
              <a:rPr lang="en-US" dirty="0"/>
              <a:t>Founder of Math works</a:t>
            </a:r>
          </a:p>
          <a:p>
            <a:pPr>
              <a:spcAft>
                <a:spcPts val="600"/>
              </a:spcAft>
              <a:buFont typeface="Courier New" panose="02070309020205020404" pitchFamily="49" charset="0"/>
              <a:buChar char="o"/>
            </a:pPr>
            <a:r>
              <a:rPr lang="en-US" dirty="0"/>
              <a:t>Website </a:t>
            </a:r>
            <a:r>
              <a:rPr lang="en-US" dirty="0">
                <a:solidFill>
                  <a:srgbClr val="663366"/>
                </a:solidFill>
                <a:hlinkClick r:id="rId2"/>
              </a:rPr>
              <a:t>mathworks.com/products/</a:t>
            </a:r>
            <a:r>
              <a:rPr lang="en-US" dirty="0" err="1">
                <a:solidFill>
                  <a:srgbClr val="663366"/>
                </a:solidFill>
                <a:hlinkClick r:id="rId2"/>
              </a:rPr>
              <a:t>matlab</a:t>
            </a:r>
            <a:endParaRPr lang="en-US" dirty="0"/>
          </a:p>
          <a:p>
            <a:pPr>
              <a:spcAft>
                <a:spcPts val="600"/>
              </a:spcAft>
              <a:buFont typeface="Courier New" panose="02070309020205020404" pitchFamily="49" charset="0"/>
              <a:buChar char="o"/>
            </a:pPr>
            <a:r>
              <a:rPr lang="en-US" dirty="0"/>
              <a:t>MATLAB is a high-performance language for technical computing. It integrates computation, visualization, and programming environment. </a:t>
            </a:r>
          </a:p>
          <a:p>
            <a:pPr>
              <a:spcAft>
                <a:spcPts val="600"/>
              </a:spcAft>
              <a:buFont typeface="Courier New" panose="02070309020205020404" pitchFamily="49" charset="0"/>
              <a:buChar char="o"/>
            </a:pPr>
            <a:r>
              <a:rPr lang="en-US" dirty="0"/>
              <a:t>Furthermore, it has sophisticated data structures, contains built-in editing and debugging tools, and supports object-oriented programming. </a:t>
            </a:r>
          </a:p>
          <a:p>
            <a:pPr>
              <a:spcAft>
                <a:spcPts val="600"/>
              </a:spcAft>
              <a:buFont typeface="Courier New" panose="02070309020205020404" pitchFamily="49" charset="0"/>
              <a:buChar char="o"/>
            </a:pPr>
            <a:r>
              <a:rPr lang="en-US" dirty="0"/>
              <a:t>These factors make MATLAB an excellent tool for teaching and research.</a:t>
            </a:r>
          </a:p>
          <a:p>
            <a:endParaRPr lang="en-US" dirty="0"/>
          </a:p>
        </p:txBody>
      </p:sp>
      <p:sp>
        <p:nvSpPr>
          <p:cNvPr id="4" name="Text Placeholder 3"/>
          <p:cNvSpPr>
            <a:spLocks noGrp="1"/>
          </p:cNvSpPr>
          <p:nvPr>
            <p:ph type="body" sz="quarter" idx="14"/>
          </p:nvPr>
        </p:nvSpPr>
        <p:spPr/>
        <p:txBody>
          <a:bodyPr/>
          <a:lstStyle/>
          <a:p>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1371600"/>
            <a:ext cx="1602740" cy="1909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445751" y="3281079"/>
            <a:ext cx="1437638" cy="400110"/>
          </a:xfrm>
          <a:prstGeom prst="rect">
            <a:avLst/>
          </a:prstGeom>
        </p:spPr>
        <p:txBody>
          <a:bodyPr wrap="none">
            <a:spAutoFit/>
          </a:bodyPr>
          <a:lstStyle/>
          <a:p>
            <a:r>
              <a:rPr lang="en-US" sz="2000" dirty="0">
                <a:solidFill>
                  <a:srgbClr val="FF0000"/>
                </a:solidFill>
              </a:rPr>
              <a:t>Cleve Moler</a:t>
            </a:r>
          </a:p>
        </p:txBody>
      </p:sp>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1964160" y="2482560"/>
              <a:ext cx="6801840" cy="2688120"/>
            </p14:xfrm>
          </p:contentPart>
        </mc:Choice>
        <mc:Fallback>
          <p:pic>
            <p:nvPicPr>
              <p:cNvPr id="7" name="Ink 6"/>
              <p:cNvPicPr/>
              <p:nvPr/>
            </p:nvPicPr>
            <p:blipFill>
              <a:blip r:embed="rId5"/>
              <a:stretch>
                <a:fillRect/>
              </a:stretch>
            </p:blipFill>
            <p:spPr>
              <a:xfrm>
                <a:off x="1948680" y="2467800"/>
                <a:ext cx="6833160" cy="2714760"/>
              </a:xfrm>
              <a:prstGeom prst="rect">
                <a:avLst/>
              </a:prstGeom>
            </p:spPr>
          </p:pic>
        </mc:Fallback>
      </mc:AlternateContent>
    </p:spTree>
    <p:extLst>
      <p:ext uri="{BB962C8B-B14F-4D97-AF65-F5344CB8AC3E}">
        <p14:creationId xmlns:p14="http://schemas.microsoft.com/office/powerpoint/2010/main" val="18592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What is </a:t>
            </a:r>
            <a:r>
              <a:rPr lang="en-US" altLang="en-US" dirty="0" smtClean="0"/>
              <a:t>MATLAB</a:t>
            </a:r>
            <a:endParaRPr lang="en-US" dirty="0"/>
          </a:p>
        </p:txBody>
      </p:sp>
      <p:sp>
        <p:nvSpPr>
          <p:cNvPr id="3" name="Text Placeholder 2"/>
          <p:cNvSpPr>
            <a:spLocks noGrp="1"/>
          </p:cNvSpPr>
          <p:nvPr>
            <p:ph type="body" sz="quarter" idx="13"/>
          </p:nvPr>
        </p:nvSpPr>
        <p:spPr>
          <a:xfrm>
            <a:off x="857739" y="1600201"/>
            <a:ext cx="10160000" cy="4419599"/>
          </a:xfrm>
        </p:spPr>
        <p:txBody>
          <a:bodyPr>
            <a:normAutofit/>
          </a:bodyPr>
          <a:lstStyle/>
          <a:p>
            <a:pPr marL="0" indent="0">
              <a:spcAft>
                <a:spcPts val="400"/>
              </a:spcAft>
              <a:buNone/>
            </a:pPr>
            <a:r>
              <a:rPr lang="en-US" sz="2000" b="1" dirty="0">
                <a:solidFill>
                  <a:schemeClr val="tx2">
                    <a:lumMod val="60000"/>
                    <a:lumOff val="40000"/>
                  </a:schemeClr>
                </a:solidFill>
              </a:rPr>
              <a:t>Advantages</a:t>
            </a:r>
          </a:p>
          <a:p>
            <a:pPr marL="342900" indent="-342900">
              <a:spcAft>
                <a:spcPts val="400"/>
              </a:spcAft>
              <a:buFont typeface="+mj-lt"/>
              <a:buAutoNum type="arabicPeriod"/>
            </a:pPr>
            <a:r>
              <a:rPr lang="en-US" dirty="0"/>
              <a:t>Ease of Use</a:t>
            </a:r>
          </a:p>
          <a:p>
            <a:pPr marL="342900" indent="-342900">
              <a:spcAft>
                <a:spcPts val="400"/>
              </a:spcAft>
              <a:buFont typeface="+mj-lt"/>
              <a:buAutoNum type="arabicPeriod"/>
            </a:pPr>
            <a:r>
              <a:rPr lang="en-US" dirty="0"/>
              <a:t>Platform Independence</a:t>
            </a:r>
          </a:p>
          <a:p>
            <a:pPr marL="342900" indent="-342900">
              <a:spcAft>
                <a:spcPts val="400"/>
              </a:spcAft>
              <a:buFont typeface="+mj-lt"/>
              <a:buAutoNum type="arabicPeriod"/>
            </a:pPr>
            <a:r>
              <a:rPr lang="en-US" dirty="0"/>
              <a:t>Predefined Functions</a:t>
            </a:r>
          </a:p>
          <a:p>
            <a:pPr marL="342900" indent="-342900">
              <a:spcAft>
                <a:spcPts val="400"/>
              </a:spcAft>
              <a:buFont typeface="+mj-lt"/>
              <a:buAutoNum type="arabicPeriod"/>
            </a:pPr>
            <a:r>
              <a:rPr lang="en-US" dirty="0"/>
              <a:t>Device-Independent Plotting</a:t>
            </a:r>
          </a:p>
          <a:p>
            <a:pPr marL="342900" indent="-342900">
              <a:spcAft>
                <a:spcPts val="400"/>
              </a:spcAft>
              <a:buFont typeface="+mj-lt"/>
              <a:buAutoNum type="arabicPeriod"/>
            </a:pPr>
            <a:r>
              <a:rPr lang="en-US" dirty="0"/>
              <a:t>Graphical User Interface</a:t>
            </a:r>
          </a:p>
          <a:p>
            <a:pPr marL="342900" indent="-342900">
              <a:spcAft>
                <a:spcPts val="400"/>
              </a:spcAft>
              <a:buFont typeface="+mj-lt"/>
              <a:buAutoNum type="arabicPeriod"/>
            </a:pPr>
            <a:r>
              <a:rPr lang="en-US" dirty="0"/>
              <a:t>MATLAB Compiler</a:t>
            </a:r>
          </a:p>
          <a:p>
            <a:pPr marL="0" indent="0">
              <a:spcBef>
                <a:spcPts val="1200"/>
              </a:spcBef>
              <a:spcAft>
                <a:spcPts val="400"/>
              </a:spcAft>
              <a:buNone/>
            </a:pPr>
            <a:r>
              <a:rPr lang="en-US" sz="2000" b="1" dirty="0">
                <a:solidFill>
                  <a:schemeClr val="tx2">
                    <a:lumMod val="60000"/>
                    <a:lumOff val="40000"/>
                  </a:schemeClr>
                </a:solidFill>
              </a:rPr>
              <a:t>Disadvantages</a:t>
            </a:r>
          </a:p>
          <a:p>
            <a:pPr marL="342900" indent="-342900">
              <a:spcAft>
                <a:spcPts val="400"/>
              </a:spcAft>
              <a:buFont typeface="+mj-lt"/>
              <a:buAutoNum type="arabicPeriod"/>
            </a:pPr>
            <a:r>
              <a:rPr lang="en-US" dirty="0"/>
              <a:t>Computational time</a:t>
            </a:r>
          </a:p>
          <a:p>
            <a:pPr marL="342900" indent="-342900">
              <a:spcAft>
                <a:spcPts val="400"/>
              </a:spcAft>
              <a:buFont typeface="+mj-lt"/>
              <a:buAutoNum type="arabicPeriod"/>
            </a:pPr>
            <a:r>
              <a:rPr lang="en-US" dirty="0"/>
              <a:t>Cost</a:t>
            </a:r>
          </a:p>
          <a:p>
            <a:endParaRPr lang="en-US" dirty="0"/>
          </a:p>
        </p:txBody>
      </p:sp>
      <p:sp>
        <p:nvSpPr>
          <p:cNvPr id="4" name="Text Placeholder 3"/>
          <p:cNvSpPr>
            <a:spLocks noGrp="1"/>
          </p:cNvSpPr>
          <p:nvPr>
            <p:ph type="body" sz="quarter" idx="14"/>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963720" y="1803960"/>
              <a:ext cx="3952440" cy="4077720"/>
            </p14:xfrm>
          </p:contentPart>
        </mc:Choice>
        <mc:Fallback>
          <p:pic>
            <p:nvPicPr>
              <p:cNvPr id="5" name="Ink 4"/>
              <p:cNvPicPr/>
              <p:nvPr/>
            </p:nvPicPr>
            <p:blipFill>
              <a:blip r:embed="rId3"/>
              <a:stretch>
                <a:fillRect/>
              </a:stretch>
            </p:blipFill>
            <p:spPr>
              <a:xfrm>
                <a:off x="950400" y="1792440"/>
                <a:ext cx="3976920" cy="4103280"/>
              </a:xfrm>
              <a:prstGeom prst="rect">
                <a:avLst/>
              </a:prstGeom>
            </p:spPr>
          </p:pic>
        </mc:Fallback>
      </mc:AlternateContent>
    </p:spTree>
    <p:extLst>
      <p:ext uri="{BB962C8B-B14F-4D97-AF65-F5344CB8AC3E}">
        <p14:creationId xmlns:p14="http://schemas.microsoft.com/office/powerpoint/2010/main" val="4119365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MATLAB </a:t>
            </a:r>
            <a:r>
              <a:rPr lang="en-US" dirty="0" smtClean="0"/>
              <a:t>Desktop</a:t>
            </a:r>
            <a:endParaRPr lang="en-US" dirty="0"/>
          </a:p>
        </p:txBody>
      </p:sp>
      <p:sp>
        <p:nvSpPr>
          <p:cNvPr id="3" name="Text Placeholder 2"/>
          <p:cNvSpPr>
            <a:spLocks noGrp="1"/>
          </p:cNvSpPr>
          <p:nvPr>
            <p:ph type="body" sz="quarter" idx="13"/>
          </p:nvPr>
        </p:nvSpPr>
        <p:spPr>
          <a:xfrm>
            <a:off x="857739" y="1600201"/>
            <a:ext cx="10160000" cy="4495799"/>
          </a:xfrm>
        </p:spPr>
        <p:txBody>
          <a:bodyPr>
            <a:normAutofit/>
          </a:bodyPr>
          <a:lstStyle/>
          <a:p>
            <a:pPr>
              <a:spcAft>
                <a:spcPts val="600"/>
              </a:spcAft>
              <a:buFont typeface="Courier New" panose="02070309020205020404" pitchFamily="49" charset="0"/>
              <a:buChar char="o"/>
            </a:pPr>
            <a:r>
              <a:rPr lang="en-US" dirty="0"/>
              <a:t>Command Window</a:t>
            </a:r>
          </a:p>
          <a:p>
            <a:pPr>
              <a:spcAft>
                <a:spcPts val="600"/>
              </a:spcAft>
              <a:buFont typeface="Courier New" panose="02070309020205020404" pitchFamily="49" charset="0"/>
              <a:buChar char="o"/>
            </a:pPr>
            <a:r>
              <a:rPr lang="en-US" dirty="0"/>
              <a:t>Command History Window</a:t>
            </a:r>
          </a:p>
          <a:p>
            <a:pPr>
              <a:spcAft>
                <a:spcPts val="600"/>
              </a:spcAft>
              <a:buFont typeface="Courier New" panose="02070309020205020404" pitchFamily="49" charset="0"/>
              <a:buChar char="o"/>
            </a:pPr>
            <a:r>
              <a:rPr lang="en-US" dirty="0"/>
              <a:t>Current Directory Browser</a:t>
            </a:r>
          </a:p>
          <a:p>
            <a:pPr>
              <a:spcAft>
                <a:spcPts val="600"/>
              </a:spcAft>
              <a:buFont typeface="Courier New" panose="02070309020205020404" pitchFamily="49" charset="0"/>
              <a:buChar char="o"/>
            </a:pPr>
            <a:r>
              <a:rPr lang="en-US" dirty="0"/>
              <a:t>Workspace Browser</a:t>
            </a:r>
          </a:p>
          <a:p>
            <a:pPr>
              <a:spcAft>
                <a:spcPts val="600"/>
              </a:spcAft>
              <a:buFont typeface="Courier New" panose="02070309020205020404" pitchFamily="49" charset="0"/>
              <a:buChar char="o"/>
            </a:pPr>
            <a:r>
              <a:rPr lang="en-US" dirty="0"/>
              <a:t>Array Editor</a:t>
            </a:r>
          </a:p>
          <a:p>
            <a:pPr>
              <a:spcAft>
                <a:spcPts val="600"/>
              </a:spcAft>
              <a:buFont typeface="Courier New" panose="02070309020205020404" pitchFamily="49" charset="0"/>
              <a:buChar char="o"/>
            </a:pPr>
            <a:r>
              <a:rPr lang="en-US" dirty="0"/>
              <a:t>Editor/Debugger </a:t>
            </a:r>
          </a:p>
          <a:p>
            <a:pPr>
              <a:spcAft>
                <a:spcPts val="600"/>
              </a:spcAft>
              <a:buFont typeface="Courier New" panose="02070309020205020404" pitchFamily="49" charset="0"/>
              <a:buChar char="o"/>
            </a:pPr>
            <a:r>
              <a:rPr lang="en-US" dirty="0"/>
              <a:t>Figure Windows</a:t>
            </a:r>
          </a:p>
          <a:p>
            <a:pPr>
              <a:spcAft>
                <a:spcPts val="600"/>
              </a:spcAft>
              <a:buFont typeface="Courier New" panose="02070309020205020404" pitchFamily="49" charset="0"/>
              <a:buChar char="o"/>
            </a:pPr>
            <a:r>
              <a:rPr lang="en-US" dirty="0"/>
              <a:t>Help Browser</a:t>
            </a:r>
          </a:p>
          <a:p>
            <a:endParaRPr lang="en-US" dirty="0"/>
          </a:p>
        </p:txBody>
      </p:sp>
      <p:sp>
        <p:nvSpPr>
          <p:cNvPr id="4" name="Text Placeholder 3"/>
          <p:cNvSpPr>
            <a:spLocks noGrp="1"/>
          </p:cNvSpPr>
          <p:nvPr>
            <p:ph type="body" sz="quarter" idx="14"/>
          </p:nvPr>
        </p:nvSpPr>
        <p:spPr/>
        <p:txBody>
          <a:bodyPr/>
          <a:lstStyle/>
          <a:p>
            <a:r>
              <a:rPr lang="en-IN" dirty="0" smtClean="0"/>
              <a:t>Features</a:t>
            </a:r>
            <a:endParaRPr lang="en-US"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818640" y="4653000"/>
              <a:ext cx="2055960" cy="580320"/>
            </p14:xfrm>
          </p:contentPart>
        </mc:Choice>
        <mc:Fallback>
          <p:pic>
            <p:nvPicPr>
              <p:cNvPr id="5" name="Ink 4"/>
              <p:cNvPicPr/>
              <p:nvPr/>
            </p:nvPicPr>
            <p:blipFill>
              <a:blip r:embed="rId3"/>
              <a:stretch>
                <a:fillRect/>
              </a:stretch>
            </p:blipFill>
            <p:spPr>
              <a:xfrm>
                <a:off x="804600" y="4639320"/>
                <a:ext cx="2085840" cy="609480"/>
              </a:xfrm>
              <a:prstGeom prst="rect">
                <a:avLst/>
              </a:prstGeom>
            </p:spPr>
          </p:pic>
        </mc:Fallback>
      </mc:AlternateContent>
    </p:spTree>
    <p:extLst>
      <p:ext uri="{BB962C8B-B14F-4D97-AF65-F5344CB8AC3E}">
        <p14:creationId xmlns:p14="http://schemas.microsoft.com/office/powerpoint/2010/main" val="2143431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Command </a:t>
            </a:r>
            <a:r>
              <a:rPr lang="en-US" dirty="0" smtClean="0"/>
              <a:t>Window</a:t>
            </a:r>
            <a:endParaRPr lang="en-US" dirty="0"/>
          </a:p>
        </p:txBody>
      </p:sp>
      <p:sp>
        <p:nvSpPr>
          <p:cNvPr id="3" name="Text Placeholder 2"/>
          <p:cNvSpPr>
            <a:spLocks noGrp="1"/>
          </p:cNvSpPr>
          <p:nvPr>
            <p:ph type="body" sz="quarter" idx="13"/>
          </p:nvPr>
        </p:nvSpPr>
        <p:spPr>
          <a:xfrm>
            <a:off x="857738" y="1600201"/>
            <a:ext cx="10343661" cy="3505199"/>
          </a:xfrm>
        </p:spPr>
        <p:txBody>
          <a:bodyPr/>
          <a:lstStyle/>
          <a:p>
            <a:r>
              <a:rPr lang="en-US" dirty="0"/>
              <a:t>The right-hand side of the default MATLAB desktop contains the </a:t>
            </a:r>
            <a:r>
              <a:rPr lang="en-US" b="1" dirty="0"/>
              <a:t>Command Window</a:t>
            </a:r>
            <a:r>
              <a:rPr lang="en-US" dirty="0"/>
              <a:t>. A user can enter interactive commands at the command prompt (») in the Command Window, and they will be executed on the spot.</a:t>
            </a:r>
            <a:endParaRPr lang="en-US" b="1" dirty="0">
              <a:solidFill>
                <a:schemeClr val="tx2">
                  <a:lumMod val="60000"/>
                  <a:lumOff val="40000"/>
                </a:schemeClr>
              </a:solidFill>
            </a:endParaRPr>
          </a:p>
          <a:p>
            <a:endParaRPr lang="en-US" dirty="0"/>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590800"/>
            <a:ext cx="9101118" cy="3962400"/>
          </a:xfrm>
          <a:prstGeom prst="rect">
            <a:avLst/>
          </a:prstGeom>
        </p:spPr>
      </p:pic>
    </p:spTree>
    <p:extLst>
      <p:ext uri="{BB962C8B-B14F-4D97-AF65-F5344CB8AC3E}">
        <p14:creationId xmlns:p14="http://schemas.microsoft.com/office/powerpoint/2010/main" val="209427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Current Directory </a:t>
            </a:r>
            <a:r>
              <a:rPr lang="en-US" dirty="0" smtClean="0"/>
              <a:t>Browser</a:t>
            </a:r>
            <a:endParaRPr lang="en-US" dirty="0"/>
          </a:p>
        </p:txBody>
      </p:sp>
      <p:sp>
        <p:nvSpPr>
          <p:cNvPr id="3" name="Text Placeholder 2"/>
          <p:cNvSpPr>
            <a:spLocks noGrp="1"/>
          </p:cNvSpPr>
          <p:nvPr>
            <p:ph type="body" sz="quarter" idx="13"/>
          </p:nvPr>
        </p:nvSpPr>
        <p:spPr>
          <a:xfrm>
            <a:off x="857739" y="1600201"/>
            <a:ext cx="10668464" cy="4267199"/>
          </a:xfrm>
        </p:spPr>
        <p:txBody>
          <a:bodyPr/>
          <a:lstStyle/>
          <a:p>
            <a:pPr marL="0" indent="0">
              <a:buNone/>
            </a:pPr>
            <a:r>
              <a:rPr lang="en-US" dirty="0"/>
              <a:t>An Edit Window is used to create new M-files, or to modify existing ones. An Edit Window is created automatically when you create a new M-file or open an existing one. To search for, view, open, and make changes to MATLAB related directories and files, use the MATLAB Current Directory browser. Alternatively, you can use the functions </a:t>
            </a:r>
            <a:r>
              <a:rPr lang="en-US" b="1" i="1" dirty="0" err="1"/>
              <a:t>dir</a:t>
            </a:r>
            <a:r>
              <a:rPr lang="en-US" b="1" i="1" dirty="0"/>
              <a:t>, cd, and delete</a:t>
            </a:r>
            <a:r>
              <a:rPr lang="en-US" dirty="0"/>
              <a:t>. Use the Visual Directory and Directory Reports to help you manage M-files.</a:t>
            </a:r>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9110" r="72869" b="43522"/>
          <a:stretch/>
        </p:blipFill>
        <p:spPr>
          <a:xfrm>
            <a:off x="3563071" y="3048000"/>
            <a:ext cx="5257800" cy="326246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3785400" y="2327760"/>
              <a:ext cx="2846160" cy="612000"/>
            </p14:xfrm>
          </p:contentPart>
        </mc:Choice>
        <mc:Fallback>
          <p:pic>
            <p:nvPicPr>
              <p:cNvPr id="6" name="Ink 5"/>
              <p:cNvPicPr/>
              <p:nvPr/>
            </p:nvPicPr>
            <p:blipFill>
              <a:blip r:embed="rId4"/>
              <a:stretch>
                <a:fillRect/>
              </a:stretch>
            </p:blipFill>
            <p:spPr>
              <a:xfrm>
                <a:off x="3768840" y="2311560"/>
                <a:ext cx="2878560" cy="644760"/>
              </a:xfrm>
              <a:prstGeom prst="rect">
                <a:avLst/>
              </a:prstGeom>
            </p:spPr>
          </p:pic>
        </mc:Fallback>
      </mc:AlternateContent>
    </p:spTree>
    <p:extLst>
      <p:ext uri="{BB962C8B-B14F-4D97-AF65-F5344CB8AC3E}">
        <p14:creationId xmlns:p14="http://schemas.microsoft.com/office/powerpoint/2010/main" val="300286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Workspace </a:t>
            </a:r>
            <a:r>
              <a:rPr lang="en-US" dirty="0" smtClean="0"/>
              <a:t>Browser</a:t>
            </a:r>
            <a:endParaRPr lang="en-US" dirty="0"/>
          </a:p>
        </p:txBody>
      </p:sp>
      <p:sp>
        <p:nvSpPr>
          <p:cNvPr id="3" name="Text Placeholder 2"/>
          <p:cNvSpPr>
            <a:spLocks noGrp="1"/>
          </p:cNvSpPr>
          <p:nvPr>
            <p:ph type="body" sz="quarter" idx="13"/>
          </p:nvPr>
        </p:nvSpPr>
        <p:spPr/>
        <p:txBody>
          <a:bodyPr/>
          <a:lstStyle/>
          <a:p>
            <a:r>
              <a:rPr lang="en-US" dirty="0"/>
              <a:t>The MATLAB workspace consists of the set of variables (named arrays) built up during a MATLAB session and stored in memory. To view the workspace and information about each variable, use the Workspace browser.</a:t>
            </a:r>
          </a:p>
          <a:p>
            <a:endParaRPr lang="en-US" dirty="0"/>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5084789"/>
            <a:ext cx="4670311" cy="177321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754884713"/>
              </p:ext>
            </p:extLst>
          </p:nvPr>
        </p:nvGraphicFramePr>
        <p:xfrm>
          <a:off x="1295400" y="2616510"/>
          <a:ext cx="8686799" cy="2468880"/>
        </p:xfrm>
        <a:graphic>
          <a:graphicData uri="http://schemas.openxmlformats.org/drawingml/2006/table">
            <a:tbl>
              <a:tblPr firstRow="1" bandRow="1">
                <a:tableStyleId>{5940675A-B579-460E-94D1-54222C63F5DA}</a:tableStyleId>
              </a:tblPr>
              <a:tblGrid>
                <a:gridCol w="1216875">
                  <a:extLst>
                    <a:ext uri="{9D8B030D-6E8A-4147-A177-3AD203B41FA5}">
                      <a16:colId xmlns="" xmlns:a16="http://schemas.microsoft.com/office/drawing/2014/main" val="3266332237"/>
                    </a:ext>
                  </a:extLst>
                </a:gridCol>
                <a:gridCol w="7469924">
                  <a:extLst>
                    <a:ext uri="{9D8B030D-6E8A-4147-A177-3AD203B41FA5}">
                      <a16:colId xmlns="" xmlns:a16="http://schemas.microsoft.com/office/drawing/2014/main" val="1250917169"/>
                    </a:ext>
                  </a:extLst>
                </a:gridCol>
              </a:tblGrid>
              <a:tr h="235769">
                <a:tc>
                  <a:txBody>
                    <a:bodyPr/>
                    <a:lstStyle/>
                    <a:p>
                      <a:pPr algn="l"/>
                      <a:r>
                        <a:rPr lang="en-US" sz="1800" b="1" i="0" u="none" strike="noStrike" kern="1200" baseline="0" dirty="0" smtClean="0">
                          <a:solidFill>
                            <a:schemeClr val="tx1"/>
                          </a:solidFill>
                          <a:latin typeface="+mn-lt"/>
                          <a:ea typeface="+mn-ea"/>
                          <a:cs typeface="+mn-cs"/>
                        </a:rPr>
                        <a:t>Command</a:t>
                      </a:r>
                      <a:endParaRPr lang="en-US" sz="1800" b="1" dirty="0"/>
                    </a:p>
                  </a:txBody>
                  <a:tcPr/>
                </a:tc>
                <a:tc>
                  <a:txBody>
                    <a:bodyPr/>
                    <a:lstStyle/>
                    <a:p>
                      <a:pPr algn="l"/>
                      <a:r>
                        <a:rPr lang="en-US" sz="1800" b="1" i="0" u="none" strike="noStrike" kern="1200" baseline="0" dirty="0" smtClean="0">
                          <a:solidFill>
                            <a:schemeClr val="tx1"/>
                          </a:solidFill>
                          <a:latin typeface="+mn-lt"/>
                          <a:ea typeface="+mn-ea"/>
                          <a:cs typeface="+mn-cs"/>
                        </a:rPr>
                        <a:t>Outcome</a:t>
                      </a:r>
                      <a:endParaRPr lang="en-US" sz="1800" b="1" dirty="0"/>
                    </a:p>
                  </a:txBody>
                  <a:tcPr/>
                </a:tc>
                <a:extLst>
                  <a:ext uri="{0D108BD9-81ED-4DB2-BD59-A6C34878D82A}">
                    <a16:rowId xmlns="" xmlns:a16="http://schemas.microsoft.com/office/drawing/2014/main" val="83479107"/>
                  </a:ext>
                </a:extLst>
              </a:tr>
              <a:tr h="235769">
                <a:tc>
                  <a:txBody>
                    <a:bodyPr/>
                    <a:lstStyle/>
                    <a:p>
                      <a:pPr algn="l"/>
                      <a:r>
                        <a:rPr lang="en-US" sz="1800" b="0" i="0" u="none" strike="noStrike" kern="1200" baseline="0" dirty="0" smtClean="0">
                          <a:solidFill>
                            <a:schemeClr val="tx1"/>
                          </a:solidFill>
                          <a:latin typeface="+mn-lt"/>
                          <a:ea typeface="+mn-ea"/>
                          <a:cs typeface="+mn-cs"/>
                        </a:rPr>
                        <a:t>clear</a:t>
                      </a:r>
                    </a:p>
                  </a:txBody>
                  <a:tcPr/>
                </a:tc>
                <a:tc>
                  <a:txBody>
                    <a:bodyPr/>
                    <a:lstStyle/>
                    <a:p>
                      <a:pPr algn="l"/>
                      <a:r>
                        <a:rPr lang="en-US" sz="1800" b="0" i="0" u="none" strike="noStrike" kern="1200" baseline="0" dirty="0" smtClean="0">
                          <a:solidFill>
                            <a:schemeClr val="tx1"/>
                          </a:solidFill>
                          <a:latin typeface="+mn-lt"/>
                          <a:ea typeface="+mn-ea"/>
                          <a:cs typeface="+mn-cs"/>
                        </a:rPr>
                        <a:t>Clears the workspace, all variables are removed from the memory</a:t>
                      </a:r>
                      <a:endParaRPr lang="en-US" sz="1800" dirty="0"/>
                    </a:p>
                  </a:txBody>
                  <a:tcPr/>
                </a:tc>
                <a:extLst>
                  <a:ext uri="{0D108BD9-81ED-4DB2-BD59-A6C34878D82A}">
                    <a16:rowId xmlns="" xmlns:a16="http://schemas.microsoft.com/office/drawing/2014/main" val="3112232277"/>
                  </a:ext>
                </a:extLst>
              </a:tr>
              <a:tr h="23576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clear x y z</a:t>
                      </a:r>
                    </a:p>
                  </a:txBody>
                  <a:tcPr/>
                </a:tc>
                <a:tc>
                  <a:txBody>
                    <a:bodyPr/>
                    <a:lstStyle/>
                    <a:p>
                      <a:pPr algn="l"/>
                      <a:r>
                        <a:rPr lang="en-US" sz="1800" b="0" i="0" u="none" strike="noStrike" kern="1200" baseline="0" dirty="0" smtClean="0">
                          <a:solidFill>
                            <a:schemeClr val="tx1"/>
                          </a:solidFill>
                          <a:latin typeface="+mn-lt"/>
                          <a:ea typeface="+mn-ea"/>
                          <a:cs typeface="+mn-cs"/>
                        </a:rPr>
                        <a:t>Clears only variables x, y, and z</a:t>
                      </a:r>
                    </a:p>
                  </a:txBody>
                  <a:tcPr/>
                </a:tc>
                <a:extLst>
                  <a:ext uri="{0D108BD9-81ED-4DB2-BD59-A6C34878D82A}">
                    <a16:rowId xmlns="" xmlns:a16="http://schemas.microsoft.com/office/drawing/2014/main" val="68543324"/>
                  </a:ext>
                </a:extLst>
              </a:tr>
              <a:tr h="3395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clear all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Clears all variables and functions from workspace</a:t>
                      </a:r>
                    </a:p>
                  </a:txBody>
                  <a:tcPr/>
                </a:tc>
                <a:extLst>
                  <a:ext uri="{0D108BD9-81ED-4DB2-BD59-A6C34878D82A}">
                    <a16:rowId xmlns="" xmlns:a16="http://schemas.microsoft.com/office/drawing/2014/main" val="363695946"/>
                  </a:ext>
                </a:extLst>
              </a:tr>
              <a:tr h="27057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who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Lists variables currently in the workspace</a:t>
                      </a:r>
                    </a:p>
                  </a:txBody>
                  <a:tcPr/>
                </a:tc>
                <a:extLst>
                  <a:ext uri="{0D108BD9-81ED-4DB2-BD59-A6C34878D82A}">
                    <a16:rowId xmlns="" xmlns:a16="http://schemas.microsoft.com/office/drawing/2014/main" val="3457182765"/>
                  </a:ext>
                </a:extLst>
              </a:tr>
              <a:tr h="56221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smtClean="0">
                          <a:solidFill>
                            <a:schemeClr val="tx1"/>
                          </a:solidFill>
                          <a:latin typeface="+mn-lt"/>
                          <a:ea typeface="+mn-ea"/>
                          <a:cs typeface="+mn-cs"/>
                        </a:rPr>
                        <a:t>whos</a:t>
                      </a:r>
                      <a:endParaRPr lang="en-US" sz="1800" b="0" dirty="0" smtClean="0"/>
                    </a:p>
                  </a:txBody>
                  <a:tcPr/>
                </a:tc>
                <a:tc>
                  <a:txBody>
                    <a:bodyPr/>
                    <a:lstStyle/>
                    <a:p>
                      <a:pPr algn="l"/>
                      <a:r>
                        <a:rPr lang="en-US" sz="1800" b="0" i="0" u="none" strike="noStrike" kern="1200" baseline="0" dirty="0" smtClean="0">
                          <a:solidFill>
                            <a:schemeClr val="tx1"/>
                          </a:solidFill>
                          <a:latin typeface="+mn-lt"/>
                          <a:ea typeface="+mn-ea"/>
                          <a:cs typeface="+mn-cs"/>
                        </a:rPr>
                        <a:t>Lists variables currently in the workspace with their sizes together with information about their bytes and class</a:t>
                      </a:r>
                      <a:endParaRPr lang="en-US" sz="1800" dirty="0" smtClean="0"/>
                    </a:p>
                  </a:txBody>
                  <a:tcPr/>
                </a:tc>
                <a:extLst>
                  <a:ext uri="{0D108BD9-81ED-4DB2-BD59-A6C34878D82A}">
                    <a16:rowId xmlns="" xmlns:a16="http://schemas.microsoft.com/office/drawing/2014/main" val="2219818270"/>
                  </a:ext>
                </a:extLst>
              </a:tr>
            </a:tbl>
          </a:graphicData>
        </a:graphic>
      </p:graphicFrame>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1259640" y="3017160"/>
              <a:ext cx="6544440" cy="1818720"/>
            </p14:xfrm>
          </p:contentPart>
        </mc:Choice>
        <mc:Fallback>
          <p:pic>
            <p:nvPicPr>
              <p:cNvPr id="7" name="Ink 6"/>
              <p:cNvPicPr/>
              <p:nvPr/>
            </p:nvPicPr>
            <p:blipFill>
              <a:blip r:embed="rId4"/>
              <a:stretch>
                <a:fillRect/>
              </a:stretch>
            </p:blipFill>
            <p:spPr>
              <a:xfrm>
                <a:off x="1243440" y="3001680"/>
                <a:ext cx="6574680" cy="1842120"/>
              </a:xfrm>
              <a:prstGeom prst="rect">
                <a:avLst/>
              </a:prstGeom>
            </p:spPr>
          </p:pic>
        </mc:Fallback>
      </mc:AlternateContent>
    </p:spTree>
    <p:extLst>
      <p:ext uri="{BB962C8B-B14F-4D97-AF65-F5344CB8AC3E}">
        <p14:creationId xmlns:p14="http://schemas.microsoft.com/office/powerpoint/2010/main" val="32208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 </a:t>
            </a:r>
            <a:r>
              <a:rPr lang="en-US" dirty="0" smtClean="0"/>
              <a:t>Editor</a:t>
            </a:r>
            <a:endParaRPr lang="en-US" dirty="0"/>
          </a:p>
        </p:txBody>
      </p:sp>
      <p:sp>
        <p:nvSpPr>
          <p:cNvPr id="3" name="Text Placeholder 2"/>
          <p:cNvSpPr>
            <a:spLocks noGrp="1"/>
          </p:cNvSpPr>
          <p:nvPr>
            <p:ph type="body" sz="quarter" idx="13"/>
          </p:nvPr>
        </p:nvSpPr>
        <p:spPr/>
        <p:txBody>
          <a:bodyPr/>
          <a:lstStyle/>
          <a:p>
            <a:r>
              <a:rPr lang="en-US" dirty="0"/>
              <a:t>Double-click a variable in the Workspace browser, or use </a:t>
            </a:r>
            <a:r>
              <a:rPr lang="en-US" b="1" i="1" dirty="0" err="1"/>
              <a:t>openvar</a:t>
            </a:r>
            <a:r>
              <a:rPr lang="en-US" dirty="0"/>
              <a:t> variable name, to see it in the Array Editor. Use the Array Editor to view and edit a visual representation of variables in the workspace.</a:t>
            </a:r>
          </a:p>
          <a:p>
            <a:endParaRPr lang="en-US" dirty="0"/>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4191000"/>
            <a:ext cx="6677024" cy="2451523"/>
          </a:xfrm>
          <a:prstGeom prst="rect">
            <a:avLst/>
          </a:prstGeom>
        </p:spPr>
      </p:pic>
    </p:spTree>
    <p:extLst>
      <p:ext uri="{BB962C8B-B14F-4D97-AF65-F5344CB8AC3E}">
        <p14:creationId xmlns:p14="http://schemas.microsoft.com/office/powerpoint/2010/main" val="233987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4394</TotalTime>
  <Words>795</Words>
  <Application>Microsoft Office PowerPoint</Application>
  <PresentationFormat>Widescreen</PresentationFormat>
  <Paragraphs>214</Paragraphs>
  <Slides>28</Slides>
  <Notes>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41" baseType="lpstr">
      <vt:lpstr>Arial</vt:lpstr>
      <vt:lpstr>Calibri</vt:lpstr>
      <vt:lpstr>Calibri Light</vt:lpstr>
      <vt:lpstr>Courier New</vt:lpstr>
      <vt:lpstr>Helvetica</vt:lpstr>
      <vt:lpstr>Helvetica Light</vt:lpstr>
      <vt:lpstr>Lucida Sans</vt:lpstr>
      <vt:lpstr>新細明體</vt:lpstr>
      <vt:lpstr>Times New Roman</vt:lpstr>
      <vt:lpstr>Wingdings</vt:lpstr>
      <vt:lpstr>Office Theme</vt:lpstr>
      <vt:lpstr>1_Office Theme</vt:lpstr>
      <vt:lpstr>Bitmap Image</vt:lpstr>
      <vt:lpstr>Mechanisms and Robotics Laboratory</vt:lpstr>
      <vt:lpstr>Contents</vt:lpstr>
      <vt:lpstr>What is MATLAB?</vt:lpstr>
      <vt:lpstr>What is MATLAB</vt:lpstr>
      <vt:lpstr>MATLAB Desktop</vt:lpstr>
      <vt:lpstr>Command Window</vt:lpstr>
      <vt:lpstr>Current Directory Browser</vt:lpstr>
      <vt:lpstr>Workspace Browser</vt:lpstr>
      <vt:lpstr>Array Editor</vt:lpstr>
      <vt:lpstr>Editor/Debugger</vt:lpstr>
      <vt:lpstr>Line style</vt:lpstr>
      <vt:lpstr>Marker symbol</vt:lpstr>
      <vt:lpstr>Color</vt:lpstr>
      <vt:lpstr>Help Browser</vt:lpstr>
      <vt:lpstr>Arrays and Matrices</vt:lpstr>
      <vt:lpstr>Types of Arrays</vt:lpstr>
      <vt:lpstr>Matrices Operations</vt:lpstr>
      <vt:lpstr>The Colon Operator</vt:lpstr>
      <vt:lpstr>Operators (Arithmetic)</vt:lpstr>
      <vt:lpstr>Element by element Operators</vt:lpstr>
      <vt:lpstr>Matlab Relational Operators</vt:lpstr>
      <vt:lpstr>Matlab Logical Operators</vt:lpstr>
      <vt:lpstr>Flow Control</vt:lpstr>
      <vt:lpstr>Flow Control</vt:lpstr>
      <vt:lpstr>Using of M-File</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Projects | 2019 Kick-off Plan</dc:title>
  <dc:creator>Krish s</dc:creator>
  <cp:lastModifiedBy>HP</cp:lastModifiedBy>
  <cp:revision>167</cp:revision>
  <dcterms:created xsi:type="dcterms:W3CDTF">2018-12-24T06:17:11Z</dcterms:created>
  <dcterms:modified xsi:type="dcterms:W3CDTF">2021-01-31T08:16:57Z</dcterms:modified>
</cp:coreProperties>
</file>